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3" r:id="rId4"/>
    <p:sldMasterId id="2147483808" r:id="rId5"/>
    <p:sldMasterId id="2147483828" r:id="rId6"/>
    <p:sldMasterId id="2147483840" r:id="rId7"/>
  </p:sldMasterIdLst>
  <p:notesMasterIdLst>
    <p:notesMasterId r:id="rId47"/>
  </p:notesMasterIdLst>
  <p:sldIdLst>
    <p:sldId id="256" r:id="rId8"/>
    <p:sldId id="257" r:id="rId9"/>
    <p:sldId id="548" r:id="rId10"/>
    <p:sldId id="2137" r:id="rId11"/>
    <p:sldId id="301" r:id="rId12"/>
    <p:sldId id="302" r:id="rId13"/>
    <p:sldId id="303" r:id="rId14"/>
    <p:sldId id="305" r:id="rId15"/>
    <p:sldId id="304" r:id="rId16"/>
    <p:sldId id="306" r:id="rId17"/>
    <p:sldId id="2140" r:id="rId18"/>
    <p:sldId id="2148" r:id="rId19"/>
    <p:sldId id="545" r:id="rId20"/>
    <p:sldId id="2150" r:id="rId21"/>
    <p:sldId id="529" r:id="rId22"/>
    <p:sldId id="271" r:id="rId23"/>
    <p:sldId id="2138" r:id="rId24"/>
    <p:sldId id="2105" r:id="rId25"/>
    <p:sldId id="2117" r:id="rId26"/>
    <p:sldId id="263" r:id="rId27"/>
    <p:sldId id="258" r:id="rId28"/>
    <p:sldId id="2141" r:id="rId29"/>
    <p:sldId id="259" r:id="rId30"/>
    <p:sldId id="2118" r:id="rId31"/>
    <p:sldId id="261" r:id="rId32"/>
    <p:sldId id="262" r:id="rId33"/>
    <p:sldId id="2144" r:id="rId34"/>
    <p:sldId id="538" r:id="rId35"/>
    <p:sldId id="2143" r:id="rId36"/>
    <p:sldId id="2149" r:id="rId37"/>
    <p:sldId id="2151" r:id="rId38"/>
    <p:sldId id="2142" r:id="rId39"/>
    <p:sldId id="2145" r:id="rId40"/>
    <p:sldId id="293" r:id="rId41"/>
    <p:sldId id="2139" r:id="rId42"/>
    <p:sldId id="2147" r:id="rId43"/>
    <p:sldId id="530" r:id="rId44"/>
    <p:sldId id="2146" r:id="rId45"/>
    <p:sldId id="285" r:id="rId46"/>
  </p:sldIdLst>
  <p:sldSz cx="9144000" cy="5143500" type="screen16x9"/>
  <p:notesSz cx="7010400" cy="92964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in Colburn" initials="CC" lastIdx="1" clrIdx="0">
    <p:extLst>
      <p:ext uri="{19B8F6BF-5375-455C-9EA6-DF929625EA0E}">
        <p15:presenceInfo xmlns:p15="http://schemas.microsoft.com/office/powerpoint/2012/main" userId="S::ccolburn@forrester.com::18a6655b-2c0a-44bc-86bd-1c1007206b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F1A"/>
    <a:srgbClr val="669933"/>
    <a:srgbClr val="D1005D"/>
    <a:srgbClr val="AAAAAA"/>
    <a:srgbClr val="CCCCCC"/>
    <a:srgbClr val="333333"/>
    <a:srgbClr val="DDDDDD"/>
    <a:srgbClr val="77AA41"/>
    <a:srgbClr val="1E1E1E"/>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230" autoAdjust="0"/>
  </p:normalViewPr>
  <p:slideViewPr>
    <p:cSldViewPr snapToGrid="0">
      <p:cViewPr varScale="1">
        <p:scale>
          <a:sx n="80" d="100"/>
          <a:sy n="80" d="100"/>
        </p:scale>
        <p:origin x="1116" y="78"/>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00" b="1" i="1" baseline="0" dirty="0">
                <a:effectLst/>
              </a:rPr>
              <a:t>Which of the following digital assistants, if any, do you use?</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Alexa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Reserved Resisters</c:v>
                </c:pt>
                <c:pt idx="1">
                  <c:v>Settled Survivors</c:v>
                </c:pt>
                <c:pt idx="2">
                  <c:v>Convenience Conformers</c:v>
                </c:pt>
                <c:pt idx="3">
                  <c:v>Savvy Seekers</c:v>
                </c:pt>
                <c:pt idx="4">
                  <c:v>Progressive Pioneers</c:v>
                </c:pt>
              </c:strCache>
              <c:extLst/>
            </c:strRef>
          </c:cat>
          <c:val>
            <c:numRef>
              <c:f>Sheet1!$B$2:$B$6</c:f>
              <c:numCache>
                <c:formatCode>0%</c:formatCode>
                <c:ptCount val="5"/>
                <c:pt idx="0">
                  <c:v>0.05</c:v>
                </c:pt>
                <c:pt idx="1">
                  <c:v>0.09</c:v>
                </c:pt>
                <c:pt idx="2">
                  <c:v>0.14000000000000001</c:v>
                </c:pt>
                <c:pt idx="3">
                  <c:v>0.16</c:v>
                </c:pt>
                <c:pt idx="4">
                  <c:v>0.28000000000000003</c:v>
                </c:pt>
              </c:numCache>
              <c:extLst/>
            </c:numRef>
          </c:val>
          <c:extLst>
            <c:ext xmlns:c16="http://schemas.microsoft.com/office/drawing/2014/chart" uri="{C3380CC4-5D6E-409C-BE32-E72D297353CC}">
              <c16:uniqueId val="{00000000-79C8-4F52-AD3D-E71FAFA31CCF}"/>
            </c:ext>
          </c:extLst>
        </c:ser>
        <c:ser>
          <c:idx val="1"/>
          <c:order val="1"/>
          <c:tx>
            <c:strRef>
              <c:f>Sheet1!$C$1</c:f>
              <c:strCache>
                <c:ptCount val="1"/>
                <c:pt idx="0">
                  <c:v>Cortana</c:v>
                </c:pt>
              </c:strCache>
            </c:strRef>
          </c:tx>
          <c:spPr>
            <a:solidFill>
              <a:schemeClr val="accent2"/>
            </a:solidFill>
            <a:ln>
              <a:noFill/>
            </a:ln>
            <a:effectLst/>
          </c:spPr>
          <c:invertIfNegative val="0"/>
          <c:dLbls>
            <c:dLbl>
              <c:idx val="0"/>
              <c:layout>
                <c:manualLayout>
                  <c:x val="-1.4853323431117712E-3"/>
                  <c:y val="-7.420494699646655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38-438B-AF7D-1D95AF16597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Reserved Resisters</c:v>
                </c:pt>
                <c:pt idx="1">
                  <c:v>Settled Survivors</c:v>
                </c:pt>
                <c:pt idx="2">
                  <c:v>Convenience Conformers</c:v>
                </c:pt>
                <c:pt idx="3">
                  <c:v>Savvy Seekers</c:v>
                </c:pt>
                <c:pt idx="4">
                  <c:v>Progressive Pioneers</c:v>
                </c:pt>
              </c:strCache>
              <c:extLst/>
            </c:strRef>
          </c:cat>
          <c:val>
            <c:numRef>
              <c:f>Sheet1!$C$2:$C$6</c:f>
              <c:numCache>
                <c:formatCode>0%</c:formatCode>
                <c:ptCount val="5"/>
                <c:pt idx="0">
                  <c:v>0.02</c:v>
                </c:pt>
                <c:pt idx="1">
                  <c:v>7.0000000000000007E-2</c:v>
                </c:pt>
                <c:pt idx="2">
                  <c:v>0.05</c:v>
                </c:pt>
                <c:pt idx="3">
                  <c:v>7.0000000000000007E-2</c:v>
                </c:pt>
                <c:pt idx="4">
                  <c:v>0.1</c:v>
                </c:pt>
              </c:numCache>
              <c:extLst/>
            </c:numRef>
          </c:val>
          <c:extLst>
            <c:ext xmlns:c16="http://schemas.microsoft.com/office/drawing/2014/chart" uri="{C3380CC4-5D6E-409C-BE32-E72D297353CC}">
              <c16:uniqueId val="{00000001-79C8-4F52-AD3D-E71FAFA31CCF}"/>
            </c:ext>
          </c:extLst>
        </c:ser>
        <c:ser>
          <c:idx val="2"/>
          <c:order val="2"/>
          <c:tx>
            <c:strRef>
              <c:f>Sheet1!$D$1</c:f>
              <c:strCache>
                <c:ptCount val="1"/>
                <c:pt idx="0">
                  <c:v>Google Assistant/Now</c:v>
                </c:pt>
              </c:strCache>
            </c:strRef>
          </c:tx>
          <c:spPr>
            <a:solidFill>
              <a:schemeClr val="accent3"/>
            </a:solidFill>
            <a:ln>
              <a:noFill/>
            </a:ln>
            <a:effectLst/>
          </c:spPr>
          <c:invertIfNegative val="0"/>
          <c:dLbls>
            <c:dLbl>
              <c:idx val="0"/>
              <c:layout>
                <c:manualLayout>
                  <c:x val="7.4266617155588563E-3"/>
                  <c:y val="7.42049469964664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38-438B-AF7D-1D95AF16597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Reserved Resisters</c:v>
                </c:pt>
                <c:pt idx="1">
                  <c:v>Settled Survivors</c:v>
                </c:pt>
                <c:pt idx="2">
                  <c:v>Convenience Conformers</c:v>
                </c:pt>
                <c:pt idx="3">
                  <c:v>Savvy Seekers</c:v>
                </c:pt>
                <c:pt idx="4">
                  <c:v>Progressive Pioneers</c:v>
                </c:pt>
              </c:strCache>
              <c:extLst/>
            </c:strRef>
          </c:cat>
          <c:val>
            <c:numRef>
              <c:f>Sheet1!$D$2:$D$6</c:f>
              <c:numCache>
                <c:formatCode>0%</c:formatCode>
                <c:ptCount val="5"/>
                <c:pt idx="0">
                  <c:v>0.03</c:v>
                </c:pt>
                <c:pt idx="1">
                  <c:v>0.06</c:v>
                </c:pt>
                <c:pt idx="2">
                  <c:v>0.09</c:v>
                </c:pt>
                <c:pt idx="3">
                  <c:v>0.14000000000000001</c:v>
                </c:pt>
                <c:pt idx="4">
                  <c:v>0.22</c:v>
                </c:pt>
              </c:numCache>
              <c:extLst/>
            </c:numRef>
          </c:val>
          <c:extLst>
            <c:ext xmlns:c16="http://schemas.microsoft.com/office/drawing/2014/chart" uri="{C3380CC4-5D6E-409C-BE32-E72D297353CC}">
              <c16:uniqueId val="{00000002-79C8-4F52-AD3D-E71FAFA31CCF}"/>
            </c:ext>
          </c:extLst>
        </c:ser>
        <c:ser>
          <c:idx val="3"/>
          <c:order val="3"/>
          <c:tx>
            <c:strRef>
              <c:f>Sheet1!$E$1</c:f>
              <c:strCache>
                <c:ptCount val="1"/>
                <c:pt idx="0">
                  <c:v>Siri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Reserved Resisters</c:v>
                </c:pt>
                <c:pt idx="1">
                  <c:v>Settled Survivors</c:v>
                </c:pt>
                <c:pt idx="2">
                  <c:v>Convenience Conformers</c:v>
                </c:pt>
                <c:pt idx="3">
                  <c:v>Savvy Seekers</c:v>
                </c:pt>
                <c:pt idx="4">
                  <c:v>Progressive Pioneers</c:v>
                </c:pt>
              </c:strCache>
              <c:extLst/>
            </c:strRef>
          </c:cat>
          <c:val>
            <c:numRef>
              <c:f>Sheet1!$E$2:$E$6</c:f>
              <c:numCache>
                <c:formatCode>0%</c:formatCode>
                <c:ptCount val="5"/>
                <c:pt idx="0">
                  <c:v>0.1</c:v>
                </c:pt>
                <c:pt idx="1">
                  <c:v>0.11</c:v>
                </c:pt>
                <c:pt idx="2">
                  <c:v>0.24</c:v>
                </c:pt>
                <c:pt idx="3">
                  <c:v>0.28000000000000003</c:v>
                </c:pt>
                <c:pt idx="4">
                  <c:v>0.37</c:v>
                </c:pt>
              </c:numCache>
              <c:extLst/>
            </c:numRef>
          </c:val>
          <c:extLst>
            <c:ext xmlns:c16="http://schemas.microsoft.com/office/drawing/2014/chart" uri="{C3380CC4-5D6E-409C-BE32-E72D297353CC}">
              <c16:uniqueId val="{00000003-79C8-4F52-AD3D-E71FAFA31CCF}"/>
            </c:ext>
          </c:extLst>
        </c:ser>
        <c:dLbls>
          <c:dLblPos val="ctr"/>
          <c:showLegendKey val="0"/>
          <c:showVal val="1"/>
          <c:showCatName val="0"/>
          <c:showSerName val="0"/>
          <c:showPercent val="0"/>
          <c:showBubbleSize val="0"/>
        </c:dLbls>
        <c:gapWidth val="150"/>
        <c:overlap val="100"/>
        <c:axId val="879692312"/>
        <c:axId val="879692640"/>
      </c:barChart>
      <c:catAx>
        <c:axId val="879692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79692640"/>
        <c:crosses val="autoZero"/>
        <c:auto val="1"/>
        <c:lblAlgn val="ctr"/>
        <c:lblOffset val="100"/>
        <c:noMultiLvlLbl val="0"/>
      </c:catAx>
      <c:valAx>
        <c:axId val="879692640"/>
        <c:scaling>
          <c:orientation val="minMax"/>
          <c:max val="1"/>
        </c:scaling>
        <c:delete val="1"/>
        <c:axPos val="b"/>
        <c:numFmt formatCode="0%" sourceLinked="1"/>
        <c:majorTickMark val="none"/>
        <c:minorTickMark val="none"/>
        <c:tickLblPos val="nextTo"/>
        <c:crossAx val="8796923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b="1" i="1"/>
              <a:t>Which of the following digital assistants, if any, do you use?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Bixby (Samsung)</c:v>
                </c:pt>
                <c:pt idx="1">
                  <c:v>Cortana (Microsoft)</c:v>
                </c:pt>
                <c:pt idx="2">
                  <c:v>Google Assistant/Now</c:v>
                </c:pt>
                <c:pt idx="3">
                  <c:v>Alexa (Amazon)</c:v>
                </c:pt>
                <c:pt idx="4">
                  <c:v>Siri (Apple)</c:v>
                </c:pt>
              </c:strCache>
            </c:strRef>
          </c:cat>
          <c:val>
            <c:numRef>
              <c:f>Sheet1!$B$2:$B$6</c:f>
              <c:numCache>
                <c:formatCode>0%</c:formatCode>
                <c:ptCount val="5"/>
                <c:pt idx="0">
                  <c:v>2.3072981995083799E-2</c:v>
                </c:pt>
                <c:pt idx="1">
                  <c:v>6.3711820576714095E-2</c:v>
                </c:pt>
                <c:pt idx="2">
                  <c:v>0.11161409818434299</c:v>
                </c:pt>
                <c:pt idx="3">
                  <c:v>0.15571580856292</c:v>
                </c:pt>
                <c:pt idx="4">
                  <c:v>0.23752633899867101</c:v>
                </c:pt>
              </c:numCache>
            </c:numRef>
          </c:val>
          <c:extLst>
            <c:ext xmlns:c16="http://schemas.microsoft.com/office/drawing/2014/chart" uri="{C3380CC4-5D6E-409C-BE32-E72D297353CC}">
              <c16:uniqueId val="{00000000-115D-4AC5-83F8-F4F881327367}"/>
            </c:ext>
          </c:extLst>
        </c:ser>
        <c:dLbls>
          <c:dLblPos val="outEnd"/>
          <c:showLegendKey val="0"/>
          <c:showVal val="1"/>
          <c:showCatName val="0"/>
          <c:showSerName val="0"/>
          <c:showPercent val="0"/>
          <c:showBubbleSize val="0"/>
        </c:dLbls>
        <c:gapWidth val="182"/>
        <c:axId val="991024904"/>
        <c:axId val="991022280"/>
      </c:barChart>
      <c:catAx>
        <c:axId val="991024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91022280"/>
        <c:crosses val="autoZero"/>
        <c:auto val="1"/>
        <c:lblAlgn val="ctr"/>
        <c:lblOffset val="100"/>
        <c:noMultiLvlLbl val="0"/>
      </c:catAx>
      <c:valAx>
        <c:axId val="991022280"/>
        <c:scaling>
          <c:orientation val="minMax"/>
        </c:scaling>
        <c:delete val="1"/>
        <c:axPos val="b"/>
        <c:numFmt formatCode="0%" sourceLinked="1"/>
        <c:majorTickMark val="none"/>
        <c:minorTickMark val="none"/>
        <c:tickLblPos val="nextTo"/>
        <c:crossAx val="99102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i="1">
                <a:solidFill>
                  <a:schemeClr val="tx1"/>
                </a:solidFill>
              </a:rPr>
              <a:t>Which of the following features are you currently using your voice assistant</a:t>
            </a:r>
            <a:r>
              <a:rPr lang="en-US" sz="1400" b="1" i="1" baseline="0">
                <a:solidFill>
                  <a:schemeClr val="tx1"/>
                </a:solidFill>
              </a:rPr>
              <a:t> speaker for?</a:t>
            </a:r>
            <a:endParaRPr lang="en-US" sz="1400" b="1" i="1">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Placing phone calls</c:v>
                </c:pt>
                <c:pt idx="1">
                  <c:v>Checking sports scores</c:v>
                </c:pt>
                <c:pt idx="2">
                  <c:v>Checking headlines or news</c:v>
                </c:pt>
                <c:pt idx="3">
                  <c:v>Setting an alarm clock</c:v>
                </c:pt>
                <c:pt idx="4">
                  <c:v>Setting a reminder</c:v>
                </c:pt>
                <c:pt idx="5">
                  <c:v>Setting a timer</c:v>
                </c:pt>
                <c:pt idx="6">
                  <c:v>Listening to audio</c:v>
                </c:pt>
                <c:pt idx="7">
                  <c:v>Checking weather</c:v>
                </c:pt>
              </c:strCache>
            </c:strRef>
          </c:cat>
          <c:val>
            <c:numRef>
              <c:f>Sheet1!$B$2:$B$9</c:f>
              <c:numCache>
                <c:formatCode>0%</c:formatCode>
                <c:ptCount val="8"/>
                <c:pt idx="0">
                  <c:v>0.20408765327015499</c:v>
                </c:pt>
                <c:pt idx="1">
                  <c:v>0.22914166168598901</c:v>
                </c:pt>
                <c:pt idx="2">
                  <c:v>0.32688922156224198</c:v>
                </c:pt>
                <c:pt idx="3">
                  <c:v>0.35927284982045599</c:v>
                </c:pt>
                <c:pt idx="4">
                  <c:v>0.36331329277496499</c:v>
                </c:pt>
                <c:pt idx="5">
                  <c:v>0.45201889760587</c:v>
                </c:pt>
                <c:pt idx="6">
                  <c:v>0.56990187178351503</c:v>
                </c:pt>
                <c:pt idx="7">
                  <c:v>0.66943332139901601</c:v>
                </c:pt>
              </c:numCache>
            </c:numRef>
          </c:val>
          <c:extLst>
            <c:ext xmlns:c16="http://schemas.microsoft.com/office/drawing/2014/chart" uri="{C3380CC4-5D6E-409C-BE32-E72D297353CC}">
              <c16:uniqueId val="{00000000-643C-4BD4-B48B-B8C5CA0C7D01}"/>
            </c:ext>
          </c:extLst>
        </c:ser>
        <c:dLbls>
          <c:showLegendKey val="0"/>
          <c:showVal val="1"/>
          <c:showCatName val="0"/>
          <c:showSerName val="0"/>
          <c:showPercent val="0"/>
          <c:showBubbleSize val="0"/>
        </c:dLbls>
        <c:gapWidth val="150"/>
        <c:axId val="583491328"/>
        <c:axId val="583491984"/>
      </c:barChart>
      <c:catAx>
        <c:axId val="583491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83491984"/>
        <c:crosses val="autoZero"/>
        <c:auto val="1"/>
        <c:lblAlgn val="ctr"/>
        <c:lblOffset val="100"/>
        <c:noMultiLvlLbl val="0"/>
      </c:catAx>
      <c:valAx>
        <c:axId val="583491984"/>
        <c:scaling>
          <c:orientation val="minMax"/>
        </c:scaling>
        <c:delete val="1"/>
        <c:axPos val="b"/>
        <c:numFmt formatCode="0%" sourceLinked="1"/>
        <c:majorTickMark val="none"/>
        <c:minorTickMark val="none"/>
        <c:tickLblPos val="nextTo"/>
        <c:crossAx val="583491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513FEB5-F1ED-47B1-A276-4D805AE43C7A}" type="datetimeFigureOut">
              <a:rPr lang="en-US" smtClean="0"/>
              <a:t>6/5/2019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C5C7709-F27B-426D-A847-B1772613079E}" type="slidenum">
              <a:rPr lang="en-US" smtClean="0"/>
              <a:t>‹#›</a:t>
            </a:fld>
            <a:endParaRPr lang="en-US"/>
          </a:p>
        </p:txBody>
      </p:sp>
    </p:spTree>
    <p:extLst>
      <p:ext uri="{BB962C8B-B14F-4D97-AF65-F5344CB8AC3E}">
        <p14:creationId xmlns:p14="http://schemas.microsoft.com/office/powerpoint/2010/main" val="993994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ites.google.com/a/forrester.com/brand-creative/powerpoin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00"/>
                </a:solidFill>
              </a:rPr>
              <a:t>Visit </a:t>
            </a:r>
            <a:r>
              <a:rPr lang="en-US" sz="1200">
                <a:solidFill>
                  <a:srgbClr val="FFFF00"/>
                </a:solidFill>
                <a:hlinkClick r:id="rId3"/>
              </a:rPr>
              <a:t>the PowerPoint resources page</a:t>
            </a:r>
            <a:r>
              <a:rPr lang="en-US" sz="1200">
                <a:solidFill>
                  <a:srgbClr val="FFFF00"/>
                </a:solidFill>
              </a:rPr>
              <a:t> Backstage for quick tips and slide layout solutions for your presentations.</a:t>
            </a:r>
          </a:p>
        </p:txBody>
      </p:sp>
      <p:sp>
        <p:nvSpPr>
          <p:cNvPr id="4" name="Slide Number Placeholder 3"/>
          <p:cNvSpPr>
            <a:spLocks noGrp="1"/>
          </p:cNvSpPr>
          <p:nvPr>
            <p:ph type="sldNum" sz="quarter" idx="10"/>
          </p:nvPr>
        </p:nvSpPr>
        <p:spPr/>
        <p:txBody>
          <a:bodyPr/>
          <a:lstStyle/>
          <a:p>
            <a:fld id="{FC5C7709-F27B-426D-A847-B1772613079E}" type="slidenum">
              <a:rPr lang="en-US" smtClean="0"/>
              <a:t>1</a:t>
            </a:fld>
            <a:endParaRPr lang="en-US"/>
          </a:p>
        </p:txBody>
      </p:sp>
    </p:spTree>
    <p:extLst>
      <p:ext uri="{BB962C8B-B14F-4D97-AF65-F5344CB8AC3E}">
        <p14:creationId xmlns:p14="http://schemas.microsoft.com/office/powerpoint/2010/main" val="263516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5C7709-F27B-426D-A847-B1772613079E}" type="slidenum">
              <a:rPr lang="en-US" smtClean="0"/>
              <a:t>13</a:t>
            </a:fld>
            <a:endParaRPr lang="en-US"/>
          </a:p>
        </p:txBody>
      </p:sp>
    </p:spTree>
    <p:extLst>
      <p:ext uri="{BB962C8B-B14F-4D97-AF65-F5344CB8AC3E}">
        <p14:creationId xmlns:p14="http://schemas.microsoft.com/office/powerpoint/2010/main" val="593256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5C7709-F27B-426D-A847-B1772613079E}" type="slidenum">
              <a:rPr lang="en-US" smtClean="0"/>
              <a:t>15</a:t>
            </a:fld>
            <a:endParaRPr lang="en-US"/>
          </a:p>
        </p:txBody>
      </p:sp>
    </p:spTree>
    <p:extLst>
      <p:ext uri="{BB962C8B-B14F-4D97-AF65-F5344CB8AC3E}">
        <p14:creationId xmlns:p14="http://schemas.microsoft.com/office/powerpoint/2010/main" val="2741191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this cartoon might give you a sense for why customers aren’t using their IAs</a:t>
            </a:r>
          </a:p>
        </p:txBody>
      </p:sp>
      <p:sp>
        <p:nvSpPr>
          <p:cNvPr id="4" name="Slide Number Placeholder 3"/>
          <p:cNvSpPr>
            <a:spLocks noGrp="1"/>
          </p:cNvSpPr>
          <p:nvPr>
            <p:ph type="sldNum" sz="quarter" idx="10"/>
          </p:nvPr>
        </p:nvSpPr>
        <p:spPr/>
        <p:txBody>
          <a:bodyPr/>
          <a:lstStyle/>
          <a:p>
            <a:fld id="{FC5C7709-F27B-426D-A847-B1772613079E}" type="slidenum">
              <a:rPr lang="en-US" smtClean="0"/>
              <a:t>16</a:t>
            </a:fld>
            <a:endParaRPr lang="en-US"/>
          </a:p>
        </p:txBody>
      </p:sp>
    </p:spTree>
    <p:extLst>
      <p:ext uri="{BB962C8B-B14F-4D97-AF65-F5344CB8AC3E}">
        <p14:creationId xmlns:p14="http://schemas.microsoft.com/office/powerpoint/2010/main" val="3984041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Search engines are the primary place they pull from today</a:t>
            </a:r>
          </a:p>
          <a:p>
            <a:r>
              <a:rPr lang="en-US"/>
              <a:t>There are signs that aggregators and other outlets are becoming important – Yelp, TripAdvisor</a:t>
            </a:r>
          </a:p>
          <a:p>
            <a:r>
              <a:rPr lang="en-US"/>
              <a:t>Alexa is beta testing suggesting skills as answers</a:t>
            </a:r>
          </a:p>
          <a:p>
            <a:r>
              <a:rPr lang="en-US"/>
              <a:t>Their long-term goal is to build their own “knowledge graphs”</a:t>
            </a:r>
          </a:p>
          <a:p>
            <a:endParaRPr lang="en-US"/>
          </a:p>
        </p:txBody>
      </p:sp>
      <p:sp>
        <p:nvSpPr>
          <p:cNvPr id="4" name="Slide Number Placeholder 3"/>
          <p:cNvSpPr>
            <a:spLocks noGrp="1"/>
          </p:cNvSpPr>
          <p:nvPr>
            <p:ph type="sldNum" sz="quarter" idx="5"/>
          </p:nvPr>
        </p:nvSpPr>
        <p:spPr/>
        <p:txBody>
          <a:bodyPr/>
          <a:lstStyle/>
          <a:p>
            <a:fld id="{FC5C7709-F27B-426D-A847-B1772613079E}" type="slidenum">
              <a:rPr lang="en-US" smtClean="0"/>
              <a:t>32</a:t>
            </a:fld>
            <a:endParaRPr lang="en-US"/>
          </a:p>
        </p:txBody>
      </p:sp>
    </p:spTree>
    <p:extLst>
      <p:ext uri="{BB962C8B-B14F-4D97-AF65-F5344CB8AC3E}">
        <p14:creationId xmlns:p14="http://schemas.microsoft.com/office/powerpoint/2010/main" val="2324403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forecasting that over the next 3 years that the IAs will focus most on determining the most relevant content for a searcher.</a:t>
            </a:r>
          </a:p>
          <a:p>
            <a:r>
              <a:rPr lang="en-US"/>
              <a:t>They are already doing this to a degree today by taking information and preferential information about customers to serve up the right content. And when they do get a generic search, they are most likely pulling that information from search engines like Google or Bing. And they will continue to utilize existing search engines going forward but they will also likely tap into other apps or skills to serve relevant information over the next 3 years.</a:t>
            </a:r>
          </a:p>
          <a:p>
            <a:endParaRPr lang="en-US"/>
          </a:p>
          <a:p>
            <a:r>
              <a:rPr lang="en-US"/>
              <a:t>In the 3 to 5 year range, we believe the IAs will start to anticipate customers’ needs. So rather than wait for the customer to say something to the agent, the agent will suggest something to the customer. </a:t>
            </a:r>
          </a:p>
          <a:p>
            <a:r>
              <a:rPr lang="en-US"/>
              <a:t>For instance, with plugs into your calendar and connected dishwasher an IA could suggest you book a flight for your trip in three weeks or that you need to replenish your dishwasher detergent. And the agent could even suggest the brand you should choose based on factors like price, availability, and shipping times. This is already happening on a small scale today: think about how Google Now or your iPhone alert you of when you should leave home to get to work on time based on traffic information.</a:t>
            </a:r>
          </a:p>
          <a:p>
            <a:endParaRPr lang="en-US"/>
          </a:p>
          <a:p>
            <a:r>
              <a:rPr lang="en-US"/>
              <a:t>In the period of 5 years or further, this is when we think the IAs will be able to build on those anticipatory qualities at scale and execute purchases or decisions on behalf of the customer. </a:t>
            </a:r>
          </a:p>
          <a:p>
            <a:r>
              <a:rPr lang="en-US"/>
              <a:t>For example, a smart fridge hooked up to your Google Home could work together to have your milk restocked every Monday and not re-order when you’re going on vacation. This anticipatory execution on behalf of the customer will reduce the need for people to ask questions or call out demands to their IA, and it will effectively eliminate brands the customer doesn’t like from ever being discovered.</a:t>
            </a:r>
          </a:p>
          <a:p>
            <a:endParaRPr lang="en-US"/>
          </a:p>
        </p:txBody>
      </p:sp>
      <p:sp>
        <p:nvSpPr>
          <p:cNvPr id="4" name="Slide Number Placeholder 3"/>
          <p:cNvSpPr>
            <a:spLocks noGrp="1"/>
          </p:cNvSpPr>
          <p:nvPr>
            <p:ph type="sldNum" sz="quarter" idx="10"/>
          </p:nvPr>
        </p:nvSpPr>
        <p:spPr/>
        <p:txBody>
          <a:bodyPr/>
          <a:lstStyle/>
          <a:p>
            <a:fld id="{FC5C7709-F27B-426D-A847-B1772613079E}" type="slidenum">
              <a:rPr lang="en-US" smtClean="0"/>
              <a:t>34</a:t>
            </a:fld>
            <a:endParaRPr lang="en-US"/>
          </a:p>
        </p:txBody>
      </p:sp>
    </p:spTree>
    <p:extLst>
      <p:ext uri="{BB962C8B-B14F-4D97-AF65-F5344CB8AC3E}">
        <p14:creationId xmlns:p14="http://schemas.microsoft.com/office/powerpoint/2010/main" val="302753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Businesses go</a:t>
            </a:r>
            <a:r>
              <a:rPr lang="en-US" sz="1200" b="0" i="0" kern="1200" baseline="0">
                <a:solidFill>
                  <a:schemeClr val="tx1"/>
                </a:solidFill>
                <a:effectLst/>
                <a:latin typeface="+mn-lt"/>
                <a:ea typeface="+mn-ea"/>
                <a:cs typeface="+mn-cs"/>
              </a:rPr>
              <a:t> through cycles. There are distinct ages that have happened over the past 100 plus years. </a:t>
            </a:r>
          </a:p>
          <a:p>
            <a:endParaRPr lang="en-US" sz="1200" b="0" i="0" kern="1200" baseline="0">
              <a:solidFill>
                <a:schemeClr val="tx1"/>
              </a:solidFill>
              <a:effectLst/>
              <a:latin typeface="+mn-lt"/>
              <a:ea typeface="+mn-ea"/>
              <a:cs typeface="+mn-cs"/>
            </a:endParaRPr>
          </a:p>
          <a:p>
            <a:r>
              <a:rPr lang="en-US" sz="1200" b="0" i="0" kern="1200" baseline="0">
                <a:solidFill>
                  <a:schemeClr val="tx1"/>
                </a:solidFill>
                <a:effectLst/>
                <a:latin typeface="+mn-lt"/>
                <a:ea typeface="+mn-ea"/>
                <a:cs typeface="+mn-cs"/>
              </a:rPr>
              <a:t>Before 2010, </a:t>
            </a:r>
            <a:r>
              <a:rPr lang="en-US" sz="1200" b="0" i="0" kern="1200">
                <a:solidFill>
                  <a:schemeClr val="tx1"/>
                </a:solidFill>
                <a:effectLst/>
                <a:latin typeface="+mn-lt"/>
                <a:ea typeface="+mn-ea"/>
                <a:cs typeface="+mn-cs"/>
              </a:rPr>
              <a:t>companies succeeded with manufacturing strength, distribution prowess, or information mastery. You can see that illustrated in the graphic here.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Since 2010, what’s changed? Simply put: companies need to have a relentless focus on customers in order to succeed in this new era. Disruptors who have a laser focus on their customers and providing the best experience to them are changing market dynamics, they are creating new industries, and are forcing companies to revaluate their business strategies.</a:t>
            </a:r>
          </a:p>
          <a:p>
            <a:endParaRPr lang="en-US" sz="1200" b="0" i="0" kern="1200" baseline="0">
              <a:solidFill>
                <a:schemeClr val="tx1"/>
              </a:solidFill>
              <a:effectLst/>
              <a:latin typeface="+mn-lt"/>
              <a:ea typeface="+mn-ea"/>
              <a:cs typeface="+mn-cs"/>
            </a:endParaRPr>
          </a:p>
          <a:p>
            <a:r>
              <a:rPr lang="en-US" sz="1200" b="0" i="0" kern="1200" baseline="0">
                <a:solidFill>
                  <a:schemeClr val="tx1"/>
                </a:solidFill>
                <a:effectLst/>
                <a:latin typeface="+mn-lt"/>
                <a:ea typeface="+mn-ea"/>
                <a:cs typeface="+mn-cs"/>
              </a:rPr>
              <a:t>So, that’s what’s going on from a macro business perspective. Specifically to marketing, I want to talk about how customers have changed their finding and searching behaviors over that same period…</a:t>
            </a:r>
          </a:p>
        </p:txBody>
      </p:sp>
      <p:sp>
        <p:nvSpPr>
          <p:cNvPr id="4" name="Slide Number Placeholder 3"/>
          <p:cNvSpPr>
            <a:spLocks noGrp="1"/>
          </p:cNvSpPr>
          <p:nvPr>
            <p:ph type="sldNum" sz="quarter" idx="10"/>
          </p:nvPr>
        </p:nvSpPr>
        <p:spPr/>
        <p:txBody>
          <a:bodyPr/>
          <a:lstStyle/>
          <a:p>
            <a:fld id="{FC5C7709-F27B-426D-A847-B1772613079E}" type="slidenum">
              <a:rPr lang="en-US" smtClean="0"/>
              <a:t>3</a:t>
            </a:fld>
            <a:endParaRPr lang="en-US"/>
          </a:p>
        </p:txBody>
      </p:sp>
    </p:spTree>
    <p:extLst>
      <p:ext uri="{BB962C8B-B14F-4D97-AF65-F5344CB8AC3E}">
        <p14:creationId xmlns:p14="http://schemas.microsoft.com/office/powerpoint/2010/main" val="198824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age of manufacturing and into the age of distribution, libraries, newspapers, and personal connections(or the encyclopedia Britannica) were the primary ways that customers found new information, new products, and new brands.</a:t>
            </a:r>
          </a:p>
          <a:p>
            <a:endParaRPr lang="en-US"/>
          </a:p>
          <a:p>
            <a:endParaRPr lang="en-US"/>
          </a:p>
        </p:txBody>
      </p:sp>
      <p:sp>
        <p:nvSpPr>
          <p:cNvPr id="4" name="Slide Number Placeholder 3"/>
          <p:cNvSpPr>
            <a:spLocks noGrp="1"/>
          </p:cNvSpPr>
          <p:nvPr>
            <p:ph type="sldNum" sz="quarter" idx="5"/>
          </p:nvPr>
        </p:nvSpPr>
        <p:spPr/>
        <p:txBody>
          <a:bodyPr/>
          <a:lstStyle/>
          <a:p>
            <a:fld id="{FC5C7709-F27B-426D-A847-B1772613079E}" type="slidenum">
              <a:rPr lang="en-US" smtClean="0"/>
              <a:t>4</a:t>
            </a:fld>
            <a:endParaRPr lang="en-US"/>
          </a:p>
        </p:txBody>
      </p:sp>
    </p:spTree>
    <p:extLst>
      <p:ext uri="{BB962C8B-B14F-4D97-AF65-F5344CB8AC3E}">
        <p14:creationId xmlns:p14="http://schemas.microsoft.com/office/powerpoint/2010/main" val="1831050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age of information, computers became the primary resource for finding information – and during the 1990s, search engines began to dominate.</a:t>
            </a:r>
          </a:p>
        </p:txBody>
      </p:sp>
      <p:sp>
        <p:nvSpPr>
          <p:cNvPr id="4" name="Slide Number Placeholder 3"/>
          <p:cNvSpPr>
            <a:spLocks noGrp="1"/>
          </p:cNvSpPr>
          <p:nvPr>
            <p:ph type="sldNum" sz="quarter" idx="5"/>
          </p:nvPr>
        </p:nvSpPr>
        <p:spPr/>
        <p:txBody>
          <a:bodyPr/>
          <a:lstStyle/>
          <a:p>
            <a:fld id="{FC5C7709-F27B-426D-A847-B1772613079E}" type="slidenum">
              <a:rPr lang="en-US" smtClean="0"/>
              <a:t>5</a:t>
            </a:fld>
            <a:endParaRPr lang="en-US"/>
          </a:p>
        </p:txBody>
      </p:sp>
    </p:spTree>
    <p:extLst>
      <p:ext uri="{BB962C8B-B14F-4D97-AF65-F5344CB8AC3E}">
        <p14:creationId xmlns:p14="http://schemas.microsoft.com/office/powerpoint/2010/main" val="4003884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Mobile devices began rolling out </a:t>
            </a:r>
            <a:r>
              <a:rPr lang="en-US" err="1"/>
              <a:t>en</a:t>
            </a:r>
            <a:r>
              <a:rPr lang="en-US"/>
              <a:t> masse in the 1990s, but it was the iPhone in 2007 that revolutionized, and was a contributor in spurring the Age of the Customer.</a:t>
            </a:r>
          </a:p>
          <a:p>
            <a:endParaRPr lang="en-US"/>
          </a:p>
          <a:p>
            <a:r>
              <a:rPr lang="en-US"/>
              <a:t>In fact, it is mobile devices that have helped shift power from businesses and institutions to the customer. The customer can get information whenever they want, they can do price comparisons, they can use it in a store, in a car, anywhere…</a:t>
            </a:r>
          </a:p>
          <a:p>
            <a:endParaRPr lang="en-US"/>
          </a:p>
        </p:txBody>
      </p:sp>
      <p:sp>
        <p:nvSpPr>
          <p:cNvPr id="4" name="Slide Number Placeholder 3"/>
          <p:cNvSpPr>
            <a:spLocks noGrp="1"/>
          </p:cNvSpPr>
          <p:nvPr>
            <p:ph type="sldNum" sz="quarter" idx="5"/>
          </p:nvPr>
        </p:nvSpPr>
        <p:spPr/>
        <p:txBody>
          <a:bodyPr/>
          <a:lstStyle/>
          <a:p>
            <a:fld id="{FC5C7709-F27B-426D-A847-B1772613079E}" type="slidenum">
              <a:rPr lang="en-US" smtClean="0"/>
              <a:t>6</a:t>
            </a:fld>
            <a:endParaRPr lang="en-US"/>
          </a:p>
        </p:txBody>
      </p:sp>
    </p:spTree>
    <p:extLst>
      <p:ext uri="{BB962C8B-B14F-4D97-AF65-F5344CB8AC3E}">
        <p14:creationId xmlns:p14="http://schemas.microsoft.com/office/powerpoint/2010/main" val="1233300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along this evolution there have also been losers in new forms of technology: the palm pilot</a:t>
            </a:r>
          </a:p>
        </p:txBody>
      </p:sp>
      <p:sp>
        <p:nvSpPr>
          <p:cNvPr id="4" name="Slide Number Placeholder 3"/>
          <p:cNvSpPr>
            <a:spLocks noGrp="1"/>
          </p:cNvSpPr>
          <p:nvPr>
            <p:ph type="sldNum" sz="quarter" idx="5"/>
          </p:nvPr>
        </p:nvSpPr>
        <p:spPr/>
        <p:txBody>
          <a:bodyPr/>
          <a:lstStyle/>
          <a:p>
            <a:fld id="{FC5C7709-F27B-426D-A847-B1772613079E}" type="slidenum">
              <a:rPr lang="en-US" smtClean="0"/>
              <a:t>7</a:t>
            </a:fld>
            <a:endParaRPr lang="en-US"/>
          </a:p>
        </p:txBody>
      </p:sp>
    </p:spTree>
    <p:extLst>
      <p:ext uri="{BB962C8B-B14F-4D97-AF65-F5344CB8AC3E}">
        <p14:creationId xmlns:p14="http://schemas.microsoft.com/office/powerpoint/2010/main" val="275970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Outside of Asia, QR codes never stuck</a:t>
            </a:r>
          </a:p>
        </p:txBody>
      </p:sp>
      <p:sp>
        <p:nvSpPr>
          <p:cNvPr id="4" name="Slide Number Placeholder 3"/>
          <p:cNvSpPr>
            <a:spLocks noGrp="1"/>
          </p:cNvSpPr>
          <p:nvPr>
            <p:ph type="sldNum" sz="quarter" idx="5"/>
          </p:nvPr>
        </p:nvSpPr>
        <p:spPr/>
        <p:txBody>
          <a:bodyPr/>
          <a:lstStyle/>
          <a:p>
            <a:fld id="{FC5C7709-F27B-426D-A847-B1772613079E}" type="slidenum">
              <a:rPr lang="en-US" smtClean="0"/>
              <a:t>8</a:t>
            </a:fld>
            <a:endParaRPr lang="en-US"/>
          </a:p>
        </p:txBody>
      </p:sp>
    </p:spTree>
    <p:extLst>
      <p:ext uri="{BB962C8B-B14F-4D97-AF65-F5344CB8AC3E}">
        <p14:creationId xmlns:p14="http://schemas.microsoft.com/office/powerpoint/2010/main" val="2027278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Google Glass just never…looked very good on most people.</a:t>
            </a:r>
          </a:p>
        </p:txBody>
      </p:sp>
      <p:sp>
        <p:nvSpPr>
          <p:cNvPr id="4" name="Slide Number Placeholder 3"/>
          <p:cNvSpPr>
            <a:spLocks noGrp="1"/>
          </p:cNvSpPr>
          <p:nvPr>
            <p:ph type="sldNum" sz="quarter" idx="5"/>
          </p:nvPr>
        </p:nvSpPr>
        <p:spPr/>
        <p:txBody>
          <a:bodyPr/>
          <a:lstStyle/>
          <a:p>
            <a:fld id="{FC5C7709-F27B-426D-A847-B1772613079E}" type="slidenum">
              <a:rPr lang="en-US" smtClean="0"/>
              <a:t>9</a:t>
            </a:fld>
            <a:endParaRPr lang="en-US"/>
          </a:p>
        </p:txBody>
      </p:sp>
    </p:spTree>
    <p:extLst>
      <p:ext uri="{BB962C8B-B14F-4D97-AF65-F5344CB8AC3E}">
        <p14:creationId xmlns:p14="http://schemas.microsoft.com/office/powerpoint/2010/main" val="463255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now there is a new piece of consumer technology that has hit the market with hype – voice assistants (or as we call them, Intelligent Agents) like Alexa and Google Assistant.</a:t>
            </a:r>
          </a:p>
          <a:p>
            <a:endParaRPr lang="en-US"/>
          </a:p>
          <a:p>
            <a:r>
              <a:rPr lang="en-US"/>
              <a:t>The jury is still out though on whether voice assistants will go the way of Google Glass, or be just as impactful (if not more impactful) than the iPhone was in 2007…</a:t>
            </a:r>
          </a:p>
        </p:txBody>
      </p:sp>
      <p:sp>
        <p:nvSpPr>
          <p:cNvPr id="4" name="Slide Number Placeholder 3"/>
          <p:cNvSpPr>
            <a:spLocks noGrp="1"/>
          </p:cNvSpPr>
          <p:nvPr>
            <p:ph type="sldNum" sz="quarter" idx="5"/>
          </p:nvPr>
        </p:nvSpPr>
        <p:spPr/>
        <p:txBody>
          <a:bodyPr/>
          <a:lstStyle/>
          <a:p>
            <a:fld id="{FC5C7709-F27B-426D-A847-B1772613079E}" type="slidenum">
              <a:rPr lang="en-US" smtClean="0"/>
              <a:t>10</a:t>
            </a:fld>
            <a:endParaRPr lang="en-US"/>
          </a:p>
        </p:txBody>
      </p:sp>
    </p:spTree>
    <p:extLst>
      <p:ext uri="{BB962C8B-B14F-4D97-AF65-F5344CB8AC3E}">
        <p14:creationId xmlns:p14="http://schemas.microsoft.com/office/powerpoint/2010/main" val="2742160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37160" y="0"/>
            <a:ext cx="9003665" cy="4918075"/>
          </a:xfrm>
          <a:prstGeom prst="rect">
            <a:avLst/>
          </a:prstGeom>
          <a:solidFill>
            <a:srgbClr val="333333"/>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12"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6" name="Logo" descr="C:\Users\rchernick\Desktop\Lock-up 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5332" y="1693018"/>
            <a:ext cx="7716838" cy="123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24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 instance 2+">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title" hasCustomPrompt="1"/>
          </p:nvPr>
        </p:nvSpPr>
        <p:spPr>
          <a:xfrm>
            <a:off x="365760" y="274320"/>
            <a:ext cx="8549640" cy="364998"/>
          </a:xfrm>
        </p:spPr>
        <p:txBody>
          <a:bodyPr/>
          <a:lstStyle>
            <a:lvl1pPr>
              <a:defRPr>
                <a:solidFill>
                  <a:schemeClr val="tx1"/>
                </a:solidFill>
              </a:defRPr>
            </a:lvl1pPr>
          </a:lstStyle>
          <a:p>
            <a:r>
              <a:rPr lang="en-US"/>
              <a:t>Agenda: Second and subsequent appearances</a:t>
            </a:r>
          </a:p>
        </p:txBody>
      </p:sp>
      <p:sp>
        <p:nvSpPr>
          <p:cNvPr id="3" name="Agenda"/>
          <p:cNvSpPr>
            <a:spLocks noGrp="1"/>
          </p:cNvSpPr>
          <p:nvPr>
            <p:ph idx="1" hasCustomPrompt="1"/>
          </p:nvPr>
        </p:nvSpPr>
        <p:spPr>
          <a:xfrm>
            <a:off x="365760" y="914400"/>
            <a:ext cx="8549640" cy="3776472"/>
          </a:xfrm>
        </p:spPr>
        <p:txBody>
          <a:bodyPr/>
          <a:lstStyle>
            <a:lvl1pPr marL="182880" indent="-182880">
              <a:spcBef>
                <a:spcPts val="900"/>
              </a:spcBef>
              <a:spcAft>
                <a:spcPts val="900"/>
              </a:spcAft>
              <a:buClrTx/>
              <a:buSzPct val="100000"/>
              <a:buFont typeface="Arial Black" pitchFamily="34" charset="0"/>
              <a:buChar char="›"/>
              <a:defRPr sz="2400" b="0" i="1">
                <a:solidFill>
                  <a:srgbClr val="AAAAAA"/>
                </a:solidFill>
                <a:latin typeface="Georgia" pitchFamily="18" charset="0"/>
                <a:cs typeface="Adobe Arabic" pitchFamily="18" charset="-78"/>
              </a:defRPr>
            </a:lvl1pPr>
            <a:lvl2pPr marL="685800" indent="-164592">
              <a:spcBef>
                <a:spcPts val="300"/>
              </a:spcBef>
              <a:buClrTx/>
              <a:buFont typeface="Arial" pitchFamily="34" charset="0"/>
              <a:buChar char="•"/>
              <a:defRPr sz="1800" b="0" i="0">
                <a:solidFill>
                  <a:srgbClr val="AAAAAA"/>
                </a:solidFill>
                <a:latin typeface="Arial" pitchFamily="34" charset="0"/>
                <a:cs typeface="Arial" pitchFamily="34" charset="0"/>
              </a:defRPr>
            </a:lvl2pPr>
            <a:lvl3pPr marL="685800" indent="-164592">
              <a:spcBef>
                <a:spcPts val="300"/>
              </a:spcBef>
              <a:buClrTx/>
              <a:buFont typeface="Arial" pitchFamily="34" charset="0"/>
              <a:buChar char="•"/>
              <a:defRPr sz="1800" b="0" i="0">
                <a:solidFill>
                  <a:srgbClr val="AAAAAA"/>
                </a:solidFill>
                <a:latin typeface="Arial" pitchFamily="34" charset="0"/>
                <a:cs typeface="Arial" pitchFamily="34" charset="0"/>
              </a:defRPr>
            </a:lvl3pPr>
            <a:lvl4pPr marL="685800" indent="-164592">
              <a:spcBef>
                <a:spcPts val="300"/>
              </a:spcBef>
              <a:buClrTx/>
              <a:buFont typeface="Arial" pitchFamily="34" charset="0"/>
              <a:buChar char="•"/>
              <a:defRPr sz="1800" b="0" i="0">
                <a:solidFill>
                  <a:srgbClr val="AAAAAA"/>
                </a:solidFill>
                <a:latin typeface="Arial" pitchFamily="34" charset="0"/>
                <a:cs typeface="Arial" pitchFamily="34" charset="0"/>
              </a:defRPr>
            </a:lvl4pPr>
            <a:lvl5pPr marL="685800" indent="-164592">
              <a:spcBef>
                <a:spcPts val="300"/>
              </a:spcBef>
              <a:buClrTx/>
              <a:buFont typeface="Arial" pitchFamily="34" charset="0"/>
              <a:buChar char="•"/>
              <a:defRPr sz="1800" b="0" i="0">
                <a:solidFill>
                  <a:srgbClr val="AAAAAA"/>
                </a:solidFill>
                <a:latin typeface="Arial" pitchFamily="34" charset="0"/>
                <a:cs typeface="Arial" pitchFamily="34" charset="0"/>
              </a:defRPr>
            </a:lvl5pPr>
          </a:lstStyle>
          <a:p>
            <a:pPr lvl="0"/>
            <a:r>
              <a:rPr lang="en-US"/>
              <a:t>Click to add agenda items</a:t>
            </a:r>
          </a:p>
          <a:p>
            <a:pPr lvl="1"/>
            <a:r>
              <a:rPr lang="en-US"/>
              <a:t>Second level</a:t>
            </a:r>
          </a:p>
          <a:p>
            <a:pPr lvl="2"/>
            <a:r>
              <a:rPr lang="en-US"/>
              <a:t>Third level</a:t>
            </a:r>
          </a:p>
          <a:p>
            <a:pPr lvl="3"/>
            <a:r>
              <a:rPr lang="en-US"/>
              <a:t>Fourth level</a:t>
            </a:r>
          </a:p>
          <a:p>
            <a:pPr lvl="4"/>
            <a:r>
              <a:rPr lang="en-US"/>
              <a:t>Fifth level</a:t>
            </a:r>
          </a:p>
        </p:txBody>
      </p:sp>
      <p:sp>
        <p:nvSpPr>
          <p:cNvPr id="11"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2"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359308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2"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4" name="Rectangle 3"/>
          <p:cNvSpPr/>
          <p:nvPr userDrawn="1"/>
        </p:nvSpPr>
        <p:spPr bwMode="auto">
          <a:xfrm>
            <a:off x="-1" y="5043074"/>
            <a:ext cx="9144001" cy="100393"/>
          </a:xfrm>
          <a:prstGeom prst="rect">
            <a:avLst/>
          </a:prstGeom>
          <a:solidFill>
            <a:schemeClr val="accent3"/>
          </a:solidFill>
          <a:ln w="10795" cap="flat" cmpd="sng" algn="ctr">
            <a:noFill/>
            <a:prstDash val="solid"/>
            <a:headEnd type="none" w="med" len="med"/>
            <a:tailEnd type="none" w="med" len="med"/>
          </a:ln>
          <a:effectLst/>
        </p:spPr>
        <p:txBody>
          <a:bodyPr vert="horz" wrap="square" lIns="67226" tIns="33611" rIns="67226" bIns="33611" numCol="1" rtlCol="0" anchor="ctr" anchorCtr="0" compatLnSpc="1">
            <a:prstTxWarp prst="textNoShape">
              <a:avLst/>
            </a:prstTxWarp>
          </a:bodyPr>
          <a:lstStyle/>
          <a:p>
            <a:pPr algn="ctr" defTabSz="672100" fontAlgn="base">
              <a:spcBef>
                <a:spcPct val="0"/>
              </a:spcBef>
              <a:spcAft>
                <a:spcPct val="0"/>
              </a:spcAft>
            </a:pPr>
            <a:endParaRPr lang="en-US" sz="1029" ker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562926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2"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4" name="Rectangle 3"/>
          <p:cNvSpPr/>
          <p:nvPr userDrawn="1"/>
        </p:nvSpPr>
        <p:spPr bwMode="auto">
          <a:xfrm>
            <a:off x="-1" y="5043074"/>
            <a:ext cx="9144001" cy="100393"/>
          </a:xfrm>
          <a:prstGeom prst="rect">
            <a:avLst/>
          </a:prstGeom>
          <a:solidFill>
            <a:schemeClr val="accent6"/>
          </a:solidFill>
          <a:ln w="10795" cap="flat" cmpd="sng" algn="ctr">
            <a:noFill/>
            <a:prstDash val="solid"/>
            <a:headEnd type="none" w="med" len="med"/>
            <a:tailEnd type="none" w="med" len="med"/>
          </a:ln>
          <a:effectLst/>
        </p:spPr>
        <p:txBody>
          <a:bodyPr vert="horz" wrap="square" lIns="67226" tIns="33611" rIns="67226" bIns="33611" numCol="1" rtlCol="0" anchor="ctr" anchorCtr="0" compatLnSpc="1">
            <a:prstTxWarp prst="textNoShape">
              <a:avLst/>
            </a:prstTxWarp>
          </a:bodyPr>
          <a:lstStyle/>
          <a:p>
            <a:pPr algn="ctr" defTabSz="672100" fontAlgn="base">
              <a:spcBef>
                <a:spcPct val="0"/>
              </a:spcBef>
              <a:spcAft>
                <a:spcPct val="0"/>
              </a:spcAft>
            </a:pPr>
            <a:endParaRPr lang="en-US" sz="1029" ker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561467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2"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4" name="Rectangle 3"/>
          <p:cNvSpPr/>
          <p:nvPr userDrawn="1"/>
        </p:nvSpPr>
        <p:spPr bwMode="auto">
          <a:xfrm>
            <a:off x="-1" y="5043074"/>
            <a:ext cx="9144001" cy="100393"/>
          </a:xfrm>
          <a:prstGeom prst="rect">
            <a:avLst/>
          </a:prstGeom>
          <a:solidFill>
            <a:schemeClr val="accent1"/>
          </a:solidFill>
          <a:ln w="10795" cap="flat" cmpd="sng" algn="ctr">
            <a:noFill/>
            <a:prstDash val="solid"/>
            <a:headEnd type="none" w="med" len="med"/>
            <a:tailEnd type="none" w="med" len="med"/>
          </a:ln>
          <a:effectLst/>
        </p:spPr>
        <p:txBody>
          <a:bodyPr vert="horz" wrap="square" lIns="67226" tIns="33611" rIns="67226" bIns="33611" numCol="1" rtlCol="0" anchor="ctr" anchorCtr="0" compatLnSpc="1">
            <a:prstTxWarp prst="textNoShape">
              <a:avLst/>
            </a:prstTxWarp>
          </a:bodyPr>
          <a:lstStyle/>
          <a:p>
            <a:pPr algn="ctr" defTabSz="672100" fontAlgn="base">
              <a:spcBef>
                <a:spcPct val="0"/>
              </a:spcBef>
              <a:spcAft>
                <a:spcPct val="0"/>
              </a:spcAft>
            </a:pPr>
            <a:endParaRPr lang="en-US" sz="1029" ker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772917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2"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4" name="Rectangle 3"/>
          <p:cNvSpPr/>
          <p:nvPr userDrawn="1"/>
        </p:nvSpPr>
        <p:spPr bwMode="auto">
          <a:xfrm>
            <a:off x="-1" y="5043074"/>
            <a:ext cx="9144001" cy="100393"/>
          </a:xfrm>
          <a:prstGeom prst="rect">
            <a:avLst/>
          </a:prstGeom>
          <a:solidFill>
            <a:schemeClr val="accent4"/>
          </a:solidFill>
          <a:ln w="10795" cap="flat" cmpd="sng" algn="ctr">
            <a:noFill/>
            <a:prstDash val="solid"/>
            <a:headEnd type="none" w="med" len="med"/>
            <a:tailEnd type="none" w="med" len="med"/>
          </a:ln>
          <a:effectLst/>
        </p:spPr>
        <p:txBody>
          <a:bodyPr vert="horz" wrap="square" lIns="67226" tIns="33611" rIns="67226" bIns="33611" numCol="1" rtlCol="0" anchor="ctr" anchorCtr="0" compatLnSpc="1">
            <a:prstTxWarp prst="textNoShape">
              <a:avLst/>
            </a:prstTxWarp>
          </a:bodyPr>
          <a:lstStyle/>
          <a:p>
            <a:pPr algn="ctr" defTabSz="672100" fontAlgn="base">
              <a:spcBef>
                <a:spcPct val="0"/>
              </a:spcBef>
              <a:spcAft>
                <a:spcPct val="0"/>
              </a:spcAft>
            </a:pPr>
            <a:endParaRPr lang="en-US" sz="1029" ker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277532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2"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4" name="Rectangle 3"/>
          <p:cNvSpPr/>
          <p:nvPr userDrawn="1"/>
        </p:nvSpPr>
        <p:spPr bwMode="auto">
          <a:xfrm>
            <a:off x="-1" y="5043074"/>
            <a:ext cx="9144001" cy="100393"/>
          </a:xfrm>
          <a:prstGeom prst="rect">
            <a:avLst/>
          </a:prstGeom>
          <a:solidFill>
            <a:schemeClr val="accent2"/>
          </a:solidFill>
          <a:ln w="10795" cap="flat" cmpd="sng" algn="ctr">
            <a:noFill/>
            <a:prstDash val="solid"/>
            <a:headEnd type="none" w="med" len="med"/>
            <a:tailEnd type="none" w="med" len="med"/>
          </a:ln>
          <a:effectLst/>
        </p:spPr>
        <p:txBody>
          <a:bodyPr vert="horz" wrap="square" lIns="67226" tIns="33611" rIns="67226" bIns="33611" numCol="1" rtlCol="0" anchor="ctr" anchorCtr="0" compatLnSpc="1">
            <a:prstTxWarp prst="textNoShape">
              <a:avLst/>
            </a:prstTxWarp>
          </a:bodyPr>
          <a:lstStyle/>
          <a:p>
            <a:pPr algn="ctr" defTabSz="672100" fontAlgn="base">
              <a:spcBef>
                <a:spcPct val="0"/>
              </a:spcBef>
              <a:spcAft>
                <a:spcPct val="0"/>
              </a:spcAft>
            </a:pPr>
            <a:endParaRPr lang="en-US" sz="1029" ker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193485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1"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9" name="Rectangle 8"/>
          <p:cNvSpPr/>
          <p:nvPr userDrawn="1"/>
        </p:nvSpPr>
        <p:spPr bwMode="auto">
          <a:xfrm>
            <a:off x="-1" y="5043072"/>
            <a:ext cx="9144001" cy="100393"/>
          </a:xfrm>
          <a:prstGeom prst="rect">
            <a:avLst/>
          </a:prstGeom>
          <a:solidFill>
            <a:schemeClr val="accent1"/>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6" name="Picture 5"/>
          <p:cNvPicPr>
            <a:picLocks noChangeAspect="1"/>
          </p:cNvPicPr>
          <p:nvPr userDrawn="1"/>
        </p:nvPicPr>
        <p:blipFill>
          <a:blip r:embed="rId2"/>
          <a:stretch>
            <a:fillRect/>
          </a:stretch>
        </p:blipFill>
        <p:spPr>
          <a:xfrm>
            <a:off x="371480" y="4711447"/>
            <a:ext cx="819067" cy="163869"/>
          </a:xfrm>
          <a:prstGeom prst="rect">
            <a:avLst/>
          </a:prstGeom>
        </p:spPr>
      </p:pic>
      <p:sp>
        <p:nvSpPr>
          <p:cNvPr id="8" name="Text Placeholder 7"/>
          <p:cNvSpPr>
            <a:spLocks noGrp="1"/>
          </p:cNvSpPr>
          <p:nvPr>
            <p:ph type="body" sz="quarter" idx="11" hasCustomPrompt="1"/>
          </p:nvPr>
        </p:nvSpPr>
        <p:spPr>
          <a:xfrm>
            <a:off x="1" y="944836"/>
            <a:ext cx="7995939" cy="394890"/>
          </a:xfrm>
          <a:prstGeom prst="rect">
            <a:avLst/>
          </a:prstGeom>
        </p:spPr>
        <p:txBody>
          <a:bodyPr vert="horz" lIns="457200" tIns="0" rIns="0" bIns="0"/>
          <a:lstStyle>
            <a:lvl1pPr marL="0" indent="0">
              <a:buNone/>
              <a:defRPr sz="2100" baseline="0">
                <a:solidFill>
                  <a:schemeClr val="tx1"/>
                </a:solidFill>
                <a:latin typeface="+mj-lt"/>
                <a:cs typeface="Segoe UI Light" panose="020B0502040204020203" pitchFamily="34" charset="0"/>
              </a:defRPr>
            </a:lvl1pPr>
          </a:lstStyle>
          <a:p>
            <a:pPr lvl="0"/>
            <a:r>
              <a:rPr lang="en-US"/>
              <a:t>Subhead Segoe UI Light 28pt</a:t>
            </a:r>
          </a:p>
        </p:txBody>
      </p:sp>
    </p:spTree>
    <p:extLst>
      <p:ext uri="{BB962C8B-B14F-4D97-AF65-F5344CB8AC3E}">
        <p14:creationId xmlns:p14="http://schemas.microsoft.com/office/powerpoint/2010/main" val="664579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bg1"/>
        </a:solidFill>
        <a:effectLst/>
      </p:bgPr>
    </p:bg>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1"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9" name="Rectangle 8"/>
          <p:cNvSpPr/>
          <p:nvPr userDrawn="1"/>
        </p:nvSpPr>
        <p:spPr bwMode="auto">
          <a:xfrm>
            <a:off x="-1" y="5043072"/>
            <a:ext cx="9144001" cy="100393"/>
          </a:xfrm>
          <a:prstGeom prst="rect">
            <a:avLst/>
          </a:prstGeom>
          <a:solidFill>
            <a:schemeClr val="accent3"/>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6" name="Picture 5"/>
          <p:cNvPicPr>
            <a:picLocks noChangeAspect="1"/>
          </p:cNvPicPr>
          <p:nvPr userDrawn="1"/>
        </p:nvPicPr>
        <p:blipFill>
          <a:blip r:embed="rId2"/>
          <a:stretch>
            <a:fillRect/>
          </a:stretch>
        </p:blipFill>
        <p:spPr>
          <a:xfrm>
            <a:off x="371480" y="4711447"/>
            <a:ext cx="819067" cy="163869"/>
          </a:xfrm>
          <a:prstGeom prst="rect">
            <a:avLst/>
          </a:prstGeom>
        </p:spPr>
      </p:pic>
      <p:sp>
        <p:nvSpPr>
          <p:cNvPr id="8" name="Text Placeholder 7"/>
          <p:cNvSpPr>
            <a:spLocks noGrp="1"/>
          </p:cNvSpPr>
          <p:nvPr>
            <p:ph type="body" sz="quarter" idx="11" hasCustomPrompt="1"/>
          </p:nvPr>
        </p:nvSpPr>
        <p:spPr>
          <a:xfrm>
            <a:off x="1" y="944836"/>
            <a:ext cx="7995939" cy="394890"/>
          </a:xfrm>
          <a:prstGeom prst="rect">
            <a:avLst/>
          </a:prstGeom>
        </p:spPr>
        <p:txBody>
          <a:bodyPr vert="horz" lIns="457200" tIns="0" rIns="0" bIns="0"/>
          <a:lstStyle>
            <a:lvl1pPr marL="0" indent="0">
              <a:buNone/>
              <a:defRPr sz="2100" baseline="0">
                <a:solidFill>
                  <a:schemeClr val="tx1"/>
                </a:solidFill>
                <a:latin typeface="+mj-lt"/>
                <a:cs typeface="Segoe UI Light" panose="020B0502040204020203" pitchFamily="34" charset="0"/>
              </a:defRPr>
            </a:lvl1pPr>
          </a:lstStyle>
          <a:p>
            <a:pPr lvl="0"/>
            <a:r>
              <a:rPr lang="en-US"/>
              <a:t>Subhead Segoe UI Light 28pt</a:t>
            </a:r>
          </a:p>
        </p:txBody>
      </p:sp>
    </p:spTree>
    <p:extLst>
      <p:ext uri="{BB962C8B-B14F-4D97-AF65-F5344CB8AC3E}">
        <p14:creationId xmlns:p14="http://schemas.microsoft.com/office/powerpoint/2010/main" val="2938825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Cover slide">
    <p:bg>
      <p:bgPr>
        <a:solidFill>
          <a:schemeClr val="bg1"/>
        </a:solidFill>
        <a:effectLst/>
      </p:bgPr>
    </p:bg>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1"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9" name="Rectangle 8"/>
          <p:cNvSpPr/>
          <p:nvPr userDrawn="1"/>
        </p:nvSpPr>
        <p:spPr bwMode="auto">
          <a:xfrm>
            <a:off x="-1" y="5043072"/>
            <a:ext cx="9144001" cy="100393"/>
          </a:xfrm>
          <a:prstGeom prst="rect">
            <a:avLst/>
          </a:prstGeom>
          <a:solidFill>
            <a:schemeClr val="accent4"/>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6" name="Picture 5"/>
          <p:cNvPicPr>
            <a:picLocks noChangeAspect="1"/>
          </p:cNvPicPr>
          <p:nvPr userDrawn="1"/>
        </p:nvPicPr>
        <p:blipFill>
          <a:blip r:embed="rId2"/>
          <a:stretch>
            <a:fillRect/>
          </a:stretch>
        </p:blipFill>
        <p:spPr>
          <a:xfrm>
            <a:off x="371480" y="4711447"/>
            <a:ext cx="819067" cy="163869"/>
          </a:xfrm>
          <a:prstGeom prst="rect">
            <a:avLst/>
          </a:prstGeom>
        </p:spPr>
      </p:pic>
      <p:sp>
        <p:nvSpPr>
          <p:cNvPr id="8" name="Text Placeholder 7"/>
          <p:cNvSpPr>
            <a:spLocks noGrp="1"/>
          </p:cNvSpPr>
          <p:nvPr>
            <p:ph type="body" sz="quarter" idx="11" hasCustomPrompt="1"/>
          </p:nvPr>
        </p:nvSpPr>
        <p:spPr>
          <a:xfrm>
            <a:off x="1" y="944836"/>
            <a:ext cx="7995939" cy="394890"/>
          </a:xfrm>
          <a:prstGeom prst="rect">
            <a:avLst/>
          </a:prstGeom>
        </p:spPr>
        <p:txBody>
          <a:bodyPr vert="horz" lIns="457200" tIns="0" rIns="0" bIns="0"/>
          <a:lstStyle>
            <a:lvl1pPr marL="0" indent="0">
              <a:buNone/>
              <a:defRPr sz="2100" baseline="0">
                <a:solidFill>
                  <a:schemeClr val="tx1"/>
                </a:solidFill>
                <a:latin typeface="+mj-lt"/>
                <a:cs typeface="Segoe UI Light" panose="020B0502040204020203" pitchFamily="34" charset="0"/>
              </a:defRPr>
            </a:lvl1pPr>
          </a:lstStyle>
          <a:p>
            <a:pPr lvl="0"/>
            <a:r>
              <a:rPr lang="en-US"/>
              <a:t>Subhead Segoe UI Light 28pt</a:t>
            </a:r>
          </a:p>
        </p:txBody>
      </p:sp>
    </p:spTree>
    <p:extLst>
      <p:ext uri="{BB962C8B-B14F-4D97-AF65-F5344CB8AC3E}">
        <p14:creationId xmlns:p14="http://schemas.microsoft.com/office/powerpoint/2010/main" val="3332478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Cover slide">
    <p:bg>
      <p:bgPr>
        <a:solidFill>
          <a:schemeClr val="bg1"/>
        </a:solidFill>
        <a:effectLst/>
      </p:bgPr>
    </p:bg>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1"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9" name="Rectangle 8"/>
          <p:cNvSpPr/>
          <p:nvPr userDrawn="1"/>
        </p:nvSpPr>
        <p:spPr bwMode="auto">
          <a:xfrm>
            <a:off x="-1" y="5043072"/>
            <a:ext cx="9144001" cy="100393"/>
          </a:xfrm>
          <a:prstGeom prst="rect">
            <a:avLst/>
          </a:prstGeom>
          <a:solidFill>
            <a:schemeClr val="accent2"/>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6" name="Picture 5"/>
          <p:cNvPicPr>
            <a:picLocks noChangeAspect="1"/>
          </p:cNvPicPr>
          <p:nvPr userDrawn="1"/>
        </p:nvPicPr>
        <p:blipFill>
          <a:blip r:embed="rId2"/>
          <a:stretch>
            <a:fillRect/>
          </a:stretch>
        </p:blipFill>
        <p:spPr>
          <a:xfrm>
            <a:off x="371480" y="4711447"/>
            <a:ext cx="819067" cy="163869"/>
          </a:xfrm>
          <a:prstGeom prst="rect">
            <a:avLst/>
          </a:prstGeom>
        </p:spPr>
      </p:pic>
      <p:sp>
        <p:nvSpPr>
          <p:cNvPr id="8" name="Text Placeholder 7"/>
          <p:cNvSpPr>
            <a:spLocks noGrp="1"/>
          </p:cNvSpPr>
          <p:nvPr>
            <p:ph type="body" sz="quarter" idx="11" hasCustomPrompt="1"/>
          </p:nvPr>
        </p:nvSpPr>
        <p:spPr>
          <a:xfrm>
            <a:off x="1" y="944836"/>
            <a:ext cx="7995939" cy="394890"/>
          </a:xfrm>
          <a:prstGeom prst="rect">
            <a:avLst/>
          </a:prstGeom>
        </p:spPr>
        <p:txBody>
          <a:bodyPr vert="horz" lIns="457200" tIns="0" rIns="0" bIns="0"/>
          <a:lstStyle>
            <a:lvl1pPr marL="0" indent="0">
              <a:buNone/>
              <a:defRPr sz="2100" baseline="0">
                <a:solidFill>
                  <a:schemeClr val="tx1"/>
                </a:solidFill>
                <a:latin typeface="+mj-lt"/>
                <a:cs typeface="Segoe UI Light" panose="020B0502040204020203" pitchFamily="34" charset="0"/>
              </a:defRPr>
            </a:lvl1pPr>
          </a:lstStyle>
          <a:p>
            <a:pPr lvl="0"/>
            <a:r>
              <a:rPr lang="en-US"/>
              <a:t>Subhead Segoe UI Light 28pt</a:t>
            </a:r>
          </a:p>
        </p:txBody>
      </p:sp>
    </p:spTree>
    <p:extLst>
      <p:ext uri="{BB962C8B-B14F-4D97-AF65-F5344CB8AC3E}">
        <p14:creationId xmlns:p14="http://schemas.microsoft.com/office/powerpoint/2010/main" val="2589772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8_Blank grey design">
    <p:spTree>
      <p:nvGrpSpPr>
        <p:cNvPr id="1" name=""/>
        <p:cNvGrpSpPr/>
        <p:nvPr/>
      </p:nvGrpSpPr>
      <p:grpSpPr>
        <a:xfrm>
          <a:off x="0" y="0"/>
          <a:ext cx="0" cy="0"/>
          <a:chOff x="0" y="0"/>
          <a:chExt cx="0" cy="0"/>
        </a:xfrm>
      </p:grpSpPr>
      <p:sp>
        <p:nvSpPr>
          <p:cNvPr id="2" name="Rectangle 1"/>
          <p:cNvSpPr/>
          <p:nvPr userDrawn="1"/>
        </p:nvSpPr>
        <p:spPr bwMode="auto">
          <a:xfrm>
            <a:off x="-1" y="5043072"/>
            <a:ext cx="9144001" cy="100393"/>
          </a:xfrm>
          <a:prstGeom prst="rect">
            <a:avLst/>
          </a:prstGeom>
          <a:solidFill>
            <a:schemeClr val="accent6"/>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4" name="Picture 3"/>
          <p:cNvPicPr>
            <a:picLocks noChangeAspect="1"/>
          </p:cNvPicPr>
          <p:nvPr userDrawn="1"/>
        </p:nvPicPr>
        <p:blipFill>
          <a:blip r:embed="rId2"/>
          <a:stretch>
            <a:fillRect/>
          </a:stretch>
        </p:blipFill>
        <p:spPr>
          <a:xfrm>
            <a:off x="371480" y="4711447"/>
            <a:ext cx="819067" cy="163869"/>
          </a:xfrm>
          <a:prstGeom prst="rect">
            <a:avLst/>
          </a:prstGeom>
        </p:spPr>
      </p:pic>
    </p:spTree>
    <p:extLst>
      <p:ext uri="{BB962C8B-B14F-4D97-AF65-F5344CB8AC3E}">
        <p14:creationId xmlns:p14="http://schemas.microsoft.com/office/powerpoint/2010/main" val="87582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ll graphic Layout">
    <p:spTree>
      <p:nvGrpSpPr>
        <p:cNvPr id="1" name=""/>
        <p:cNvGrpSpPr/>
        <p:nvPr/>
      </p:nvGrpSpPr>
      <p:grpSpPr>
        <a:xfrm>
          <a:off x="0" y="0"/>
          <a:ext cx="0" cy="0"/>
          <a:chOff x="0" y="0"/>
          <a:chExt cx="0" cy="0"/>
        </a:xfrm>
      </p:grpSpPr>
      <p:sp>
        <p:nvSpPr>
          <p:cNvPr id="13" name="Rectangle 12"/>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userDrawn="1"/>
        </p:nvSpPr>
        <p:spPr>
          <a:xfrm>
            <a:off x="137160" y="-1"/>
            <a:ext cx="2743200" cy="4918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65760" y="274320"/>
            <a:ext cx="2286000" cy="914096"/>
          </a:xfrm>
        </p:spPr>
        <p:txBody>
          <a:bodyPr/>
          <a:lstStyle>
            <a:lvl1pPr>
              <a:defRPr sz="2200" baseline="0">
                <a:solidFill>
                  <a:schemeClr val="tx1"/>
                </a:solidFill>
              </a:defRPr>
            </a:lvl1pPr>
          </a:lstStyle>
          <a:p>
            <a:r>
              <a:rPr lang="en-US"/>
              <a:t>Click to add title of the research graphic</a:t>
            </a:r>
          </a:p>
        </p:txBody>
      </p:sp>
      <p:sp>
        <p:nvSpPr>
          <p:cNvPr id="5" name="Content Placeholder 4"/>
          <p:cNvSpPr>
            <a:spLocks noGrp="1"/>
          </p:cNvSpPr>
          <p:nvPr>
            <p:ph sz="quarter" idx="10" hasCustomPrompt="1"/>
          </p:nvPr>
        </p:nvSpPr>
        <p:spPr>
          <a:xfrm>
            <a:off x="3108960" y="274319"/>
            <a:ext cx="5806440" cy="4233672"/>
          </a:xfrm>
        </p:spPr>
        <p:txBody>
          <a:bodyPr anchor="ctr"/>
          <a:lstStyle>
            <a:lvl1pPr marL="0" indent="0" algn="ctr">
              <a:buNone/>
              <a:defRPr sz="1800"/>
            </a:lvl1pPr>
            <a:lvl3pPr>
              <a:buClr>
                <a:schemeClr val="tx2"/>
              </a:buClr>
              <a:defRPr/>
            </a:lvl3pPr>
            <a:lvl4pPr>
              <a:buClr>
                <a:schemeClr val="tx2"/>
              </a:buClr>
              <a:defRPr/>
            </a:lvl4pPr>
            <a:lvl5pPr>
              <a:buClr>
                <a:schemeClr val="tx2"/>
              </a:buClr>
              <a:defRPr/>
            </a:lvl5pPr>
          </a:lstStyle>
          <a:p>
            <a:pPr lvl="0"/>
            <a:r>
              <a:rPr lang="en-US"/>
              <a:t>Click icon to add a research graphic</a:t>
            </a:r>
          </a:p>
        </p:txBody>
      </p:sp>
      <p:sp>
        <p:nvSpPr>
          <p:cNvPr id="6" name="Source line"/>
          <p:cNvSpPr>
            <a:spLocks noGrp="1"/>
          </p:cNvSpPr>
          <p:nvPr>
            <p:ph type="body" sz="half" idx="2" hasCustomPrompt="1"/>
          </p:nvPr>
        </p:nvSpPr>
        <p:spPr>
          <a:xfrm>
            <a:off x="3108960" y="4662101"/>
            <a:ext cx="58064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4"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5"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315704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0_Blank grey design">
    <p:spTree>
      <p:nvGrpSpPr>
        <p:cNvPr id="1" name=""/>
        <p:cNvGrpSpPr/>
        <p:nvPr/>
      </p:nvGrpSpPr>
      <p:grpSpPr>
        <a:xfrm>
          <a:off x="0" y="0"/>
          <a:ext cx="0" cy="0"/>
          <a:chOff x="0" y="0"/>
          <a:chExt cx="0" cy="0"/>
        </a:xfrm>
      </p:grpSpPr>
      <p:sp>
        <p:nvSpPr>
          <p:cNvPr id="2" name="Rectangle 1"/>
          <p:cNvSpPr/>
          <p:nvPr userDrawn="1"/>
        </p:nvSpPr>
        <p:spPr bwMode="auto">
          <a:xfrm>
            <a:off x="-1" y="5043072"/>
            <a:ext cx="9144001" cy="100393"/>
          </a:xfrm>
          <a:prstGeom prst="rect">
            <a:avLst/>
          </a:prstGeom>
          <a:solidFill>
            <a:schemeClr val="accent3"/>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4" name="Picture 3"/>
          <p:cNvPicPr>
            <a:picLocks noChangeAspect="1"/>
          </p:cNvPicPr>
          <p:nvPr userDrawn="1"/>
        </p:nvPicPr>
        <p:blipFill>
          <a:blip r:embed="rId2"/>
          <a:stretch>
            <a:fillRect/>
          </a:stretch>
        </p:blipFill>
        <p:spPr>
          <a:xfrm>
            <a:off x="371480" y="4711447"/>
            <a:ext cx="819067" cy="163869"/>
          </a:xfrm>
          <a:prstGeom prst="rect">
            <a:avLst/>
          </a:prstGeom>
        </p:spPr>
      </p:pic>
    </p:spTree>
    <p:extLst>
      <p:ext uri="{BB962C8B-B14F-4D97-AF65-F5344CB8AC3E}">
        <p14:creationId xmlns:p14="http://schemas.microsoft.com/office/powerpoint/2010/main" val="25946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1_Blank grey design">
    <p:spTree>
      <p:nvGrpSpPr>
        <p:cNvPr id="1" name=""/>
        <p:cNvGrpSpPr/>
        <p:nvPr/>
      </p:nvGrpSpPr>
      <p:grpSpPr>
        <a:xfrm>
          <a:off x="0" y="0"/>
          <a:ext cx="0" cy="0"/>
          <a:chOff x="0" y="0"/>
          <a:chExt cx="0" cy="0"/>
        </a:xfrm>
      </p:grpSpPr>
      <p:sp>
        <p:nvSpPr>
          <p:cNvPr id="2" name="Rectangle 1"/>
          <p:cNvSpPr/>
          <p:nvPr userDrawn="1"/>
        </p:nvSpPr>
        <p:spPr bwMode="auto">
          <a:xfrm>
            <a:off x="-1" y="5043072"/>
            <a:ext cx="9144001" cy="100393"/>
          </a:xfrm>
          <a:prstGeom prst="rect">
            <a:avLst/>
          </a:prstGeom>
          <a:solidFill>
            <a:schemeClr val="accent4"/>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4" name="Picture 3"/>
          <p:cNvPicPr>
            <a:picLocks noChangeAspect="1"/>
          </p:cNvPicPr>
          <p:nvPr userDrawn="1"/>
        </p:nvPicPr>
        <p:blipFill>
          <a:blip r:embed="rId2"/>
          <a:stretch>
            <a:fillRect/>
          </a:stretch>
        </p:blipFill>
        <p:spPr>
          <a:xfrm>
            <a:off x="371480" y="4711447"/>
            <a:ext cx="819067" cy="163869"/>
          </a:xfrm>
          <a:prstGeom prst="rect">
            <a:avLst/>
          </a:prstGeom>
        </p:spPr>
      </p:pic>
    </p:spTree>
    <p:extLst>
      <p:ext uri="{BB962C8B-B14F-4D97-AF65-F5344CB8AC3E}">
        <p14:creationId xmlns:p14="http://schemas.microsoft.com/office/powerpoint/2010/main" val="246459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3_Blank grey design">
    <p:spTree>
      <p:nvGrpSpPr>
        <p:cNvPr id="1" name=""/>
        <p:cNvGrpSpPr/>
        <p:nvPr/>
      </p:nvGrpSpPr>
      <p:grpSpPr>
        <a:xfrm>
          <a:off x="0" y="0"/>
          <a:ext cx="0" cy="0"/>
          <a:chOff x="0" y="0"/>
          <a:chExt cx="0" cy="0"/>
        </a:xfrm>
      </p:grpSpPr>
      <p:sp>
        <p:nvSpPr>
          <p:cNvPr id="2" name="Rectangle 1"/>
          <p:cNvSpPr/>
          <p:nvPr userDrawn="1"/>
        </p:nvSpPr>
        <p:spPr bwMode="auto">
          <a:xfrm>
            <a:off x="-1" y="5043072"/>
            <a:ext cx="9144001" cy="100393"/>
          </a:xfrm>
          <a:prstGeom prst="rect">
            <a:avLst/>
          </a:prstGeom>
          <a:solidFill>
            <a:schemeClr val="accent2"/>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4" name="Picture 3"/>
          <p:cNvPicPr>
            <a:picLocks noChangeAspect="1"/>
          </p:cNvPicPr>
          <p:nvPr userDrawn="1"/>
        </p:nvPicPr>
        <p:blipFill>
          <a:blip r:embed="rId2"/>
          <a:stretch>
            <a:fillRect/>
          </a:stretch>
        </p:blipFill>
        <p:spPr>
          <a:xfrm>
            <a:off x="371480" y="4711447"/>
            <a:ext cx="819067" cy="163869"/>
          </a:xfrm>
          <a:prstGeom prst="rect">
            <a:avLst/>
          </a:prstGeom>
        </p:spPr>
      </p:pic>
    </p:spTree>
    <p:extLst>
      <p:ext uri="{BB962C8B-B14F-4D97-AF65-F5344CB8AC3E}">
        <p14:creationId xmlns:p14="http://schemas.microsoft.com/office/powerpoint/2010/main" val="233929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1"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4" name="Rectangle 3"/>
          <p:cNvSpPr/>
          <p:nvPr userDrawn="1"/>
        </p:nvSpPr>
        <p:spPr bwMode="auto">
          <a:xfrm>
            <a:off x="-1" y="5043072"/>
            <a:ext cx="9144001" cy="100393"/>
          </a:xfrm>
          <a:prstGeom prst="rect">
            <a:avLst/>
          </a:prstGeom>
          <a:solidFill>
            <a:schemeClr val="accent6"/>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5" name="Picture 4"/>
          <p:cNvPicPr>
            <a:picLocks noChangeAspect="1"/>
          </p:cNvPicPr>
          <p:nvPr userDrawn="1"/>
        </p:nvPicPr>
        <p:blipFill>
          <a:blip r:embed="rId2"/>
          <a:stretch>
            <a:fillRect/>
          </a:stretch>
        </p:blipFill>
        <p:spPr>
          <a:xfrm>
            <a:off x="371480" y="4711447"/>
            <a:ext cx="819067" cy="163869"/>
          </a:xfrm>
          <a:prstGeom prst="rect">
            <a:avLst/>
          </a:prstGeom>
        </p:spPr>
      </p:pic>
    </p:spTree>
    <p:extLst>
      <p:ext uri="{BB962C8B-B14F-4D97-AF65-F5344CB8AC3E}">
        <p14:creationId xmlns:p14="http://schemas.microsoft.com/office/powerpoint/2010/main" val="3190883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2_Blank grey design">
    <p:spTree>
      <p:nvGrpSpPr>
        <p:cNvPr id="1" name=""/>
        <p:cNvGrpSpPr/>
        <p:nvPr/>
      </p:nvGrpSpPr>
      <p:grpSpPr>
        <a:xfrm>
          <a:off x="0" y="0"/>
          <a:ext cx="0" cy="0"/>
          <a:chOff x="0" y="0"/>
          <a:chExt cx="0" cy="0"/>
        </a:xfrm>
      </p:grpSpPr>
      <p:sp>
        <p:nvSpPr>
          <p:cNvPr id="2" name="Rectangle 1"/>
          <p:cNvSpPr/>
          <p:nvPr userDrawn="1"/>
        </p:nvSpPr>
        <p:spPr bwMode="auto">
          <a:xfrm>
            <a:off x="-1" y="5043072"/>
            <a:ext cx="9144001" cy="100393"/>
          </a:xfrm>
          <a:prstGeom prst="rect">
            <a:avLst/>
          </a:prstGeom>
          <a:solidFill>
            <a:schemeClr val="accent4"/>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sp>
        <p:nvSpPr>
          <p:cNvPr id="3"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1"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pic>
        <p:nvPicPr>
          <p:cNvPr id="4" name="Picture 3"/>
          <p:cNvPicPr>
            <a:picLocks noChangeAspect="1"/>
          </p:cNvPicPr>
          <p:nvPr userDrawn="1"/>
        </p:nvPicPr>
        <p:blipFill>
          <a:blip r:embed="rId2"/>
          <a:stretch>
            <a:fillRect/>
          </a:stretch>
        </p:blipFill>
        <p:spPr>
          <a:xfrm>
            <a:off x="371480" y="4711447"/>
            <a:ext cx="819067" cy="163869"/>
          </a:xfrm>
          <a:prstGeom prst="rect">
            <a:avLst/>
          </a:prstGeom>
        </p:spPr>
      </p:pic>
    </p:spTree>
    <p:extLst>
      <p:ext uri="{BB962C8B-B14F-4D97-AF65-F5344CB8AC3E}">
        <p14:creationId xmlns:p14="http://schemas.microsoft.com/office/powerpoint/2010/main" val="74190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1"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4" name="Rectangle 3"/>
          <p:cNvSpPr/>
          <p:nvPr userDrawn="1"/>
        </p:nvSpPr>
        <p:spPr bwMode="auto">
          <a:xfrm>
            <a:off x="-1" y="5043072"/>
            <a:ext cx="9144001" cy="100393"/>
          </a:xfrm>
          <a:prstGeom prst="rect">
            <a:avLst/>
          </a:prstGeom>
          <a:solidFill>
            <a:schemeClr val="accent3"/>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5" name="Picture 4"/>
          <p:cNvPicPr>
            <a:picLocks noChangeAspect="1"/>
          </p:cNvPicPr>
          <p:nvPr userDrawn="1"/>
        </p:nvPicPr>
        <p:blipFill>
          <a:blip r:embed="rId2"/>
          <a:stretch>
            <a:fillRect/>
          </a:stretch>
        </p:blipFill>
        <p:spPr>
          <a:xfrm>
            <a:off x="371480" y="4711447"/>
            <a:ext cx="819067" cy="163869"/>
          </a:xfrm>
          <a:prstGeom prst="rect">
            <a:avLst/>
          </a:prstGeom>
        </p:spPr>
      </p:pic>
    </p:spTree>
    <p:extLst>
      <p:ext uri="{BB962C8B-B14F-4D97-AF65-F5344CB8AC3E}">
        <p14:creationId xmlns:p14="http://schemas.microsoft.com/office/powerpoint/2010/main" val="2280787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1"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4" name="Rectangle 3"/>
          <p:cNvSpPr/>
          <p:nvPr userDrawn="1"/>
        </p:nvSpPr>
        <p:spPr bwMode="auto">
          <a:xfrm>
            <a:off x="-1" y="5043072"/>
            <a:ext cx="9144001" cy="100393"/>
          </a:xfrm>
          <a:prstGeom prst="rect">
            <a:avLst/>
          </a:prstGeom>
          <a:solidFill>
            <a:schemeClr val="accent4"/>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5" name="Picture 4"/>
          <p:cNvPicPr>
            <a:picLocks noChangeAspect="1"/>
          </p:cNvPicPr>
          <p:nvPr userDrawn="1"/>
        </p:nvPicPr>
        <p:blipFill>
          <a:blip r:embed="rId2"/>
          <a:stretch>
            <a:fillRect/>
          </a:stretch>
        </p:blipFill>
        <p:spPr>
          <a:xfrm>
            <a:off x="371480" y="4711447"/>
            <a:ext cx="819067" cy="163869"/>
          </a:xfrm>
          <a:prstGeom prst="rect">
            <a:avLst/>
          </a:prstGeom>
        </p:spPr>
      </p:pic>
    </p:spTree>
    <p:extLst>
      <p:ext uri="{BB962C8B-B14F-4D97-AF65-F5344CB8AC3E}">
        <p14:creationId xmlns:p14="http://schemas.microsoft.com/office/powerpoint/2010/main" val="1097355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1" y="400050"/>
            <a:ext cx="7995938" cy="377031"/>
          </a:xfrm>
          <a:prstGeom prst="rect">
            <a:avLst/>
          </a:prstGeom>
        </p:spPr>
        <p:txBody>
          <a:bodyPr vert="horz" lIns="457200" tIns="0" rIns="0" bIns="0"/>
          <a:lstStyle>
            <a:lvl1pPr marL="0" indent="0">
              <a:buNone/>
              <a:defRPr sz="3601" baseline="0">
                <a:solidFill>
                  <a:schemeClr val="tx1"/>
                </a:solidFill>
                <a:latin typeface="Segoe UI Light" panose="020B0502040204020203" pitchFamily="34" charset="0"/>
                <a:cs typeface="Segoe UI Light" panose="020B050204020402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Headline</a:t>
            </a:r>
          </a:p>
        </p:txBody>
      </p:sp>
      <p:sp>
        <p:nvSpPr>
          <p:cNvPr id="4" name="Rectangle 3"/>
          <p:cNvSpPr/>
          <p:nvPr userDrawn="1"/>
        </p:nvSpPr>
        <p:spPr bwMode="auto">
          <a:xfrm>
            <a:off x="-1" y="5043072"/>
            <a:ext cx="9144001" cy="100393"/>
          </a:xfrm>
          <a:prstGeom prst="rect">
            <a:avLst/>
          </a:prstGeom>
          <a:solidFill>
            <a:schemeClr val="accent2"/>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pic>
        <p:nvPicPr>
          <p:cNvPr id="5" name="Picture 4"/>
          <p:cNvPicPr>
            <a:picLocks noChangeAspect="1"/>
          </p:cNvPicPr>
          <p:nvPr userDrawn="1"/>
        </p:nvPicPr>
        <p:blipFill>
          <a:blip r:embed="rId2"/>
          <a:stretch>
            <a:fillRect/>
          </a:stretch>
        </p:blipFill>
        <p:spPr>
          <a:xfrm>
            <a:off x="371480" y="4711447"/>
            <a:ext cx="819067" cy="163869"/>
          </a:xfrm>
          <a:prstGeom prst="rect">
            <a:avLst/>
          </a:prstGeom>
        </p:spPr>
      </p:pic>
    </p:spTree>
    <p:extLst>
      <p:ext uri="{BB962C8B-B14F-4D97-AF65-F5344CB8AC3E}">
        <p14:creationId xmlns:p14="http://schemas.microsoft.com/office/powerpoint/2010/main" val="779533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Standard slide white">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230835" y="200739"/>
            <a:ext cx="7424290" cy="377031"/>
          </a:xfrm>
          <a:prstGeom prst="rect">
            <a:avLst/>
          </a:prstGeom>
        </p:spPr>
        <p:txBody>
          <a:bodyPr vert="horz" lIns="0" tIns="0" rIns="0" bIns="0"/>
          <a:lstStyle>
            <a:lvl1pPr marL="0" indent="0">
              <a:buNone/>
              <a:defRPr sz="2400" baseline="0">
                <a:solidFill>
                  <a:schemeClr val="tx1"/>
                </a:solidFill>
                <a:latin typeface="Segoe UI Light"/>
                <a:cs typeface="Segoe UI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Standard slide - Headline goes here in Segoe UI Light 32pt</a:t>
            </a:r>
          </a:p>
        </p:txBody>
      </p:sp>
      <p:sp>
        <p:nvSpPr>
          <p:cNvPr id="8" name="Text Placeholder 7"/>
          <p:cNvSpPr>
            <a:spLocks noGrp="1"/>
          </p:cNvSpPr>
          <p:nvPr>
            <p:ph type="body" sz="quarter" idx="11" hasCustomPrompt="1"/>
          </p:nvPr>
        </p:nvSpPr>
        <p:spPr>
          <a:xfrm>
            <a:off x="230835" y="656202"/>
            <a:ext cx="7424290" cy="394890"/>
          </a:xfrm>
          <a:prstGeom prst="rect">
            <a:avLst/>
          </a:prstGeom>
        </p:spPr>
        <p:txBody>
          <a:bodyPr vert="horz" lIns="0" tIns="0" rIns="0" bIns="0"/>
          <a:lstStyle>
            <a:lvl1pPr marL="0" indent="0">
              <a:buNone/>
              <a:defRPr sz="1500" baseline="0">
                <a:solidFill>
                  <a:srgbClr val="505050"/>
                </a:solidFill>
                <a:latin typeface="Segoe UI Light"/>
                <a:cs typeface="Segoe UI Light"/>
              </a:defRPr>
            </a:lvl1pPr>
          </a:lstStyle>
          <a:p>
            <a:pPr lvl="0"/>
            <a:r>
              <a:rPr lang="en-US"/>
              <a:t>Subhead goes here, set in Segoe UI 20pt</a:t>
            </a:r>
          </a:p>
        </p:txBody>
      </p:sp>
      <p:sp>
        <p:nvSpPr>
          <p:cNvPr id="12" name="Text Placeholder 11"/>
          <p:cNvSpPr>
            <a:spLocks noGrp="1"/>
          </p:cNvSpPr>
          <p:nvPr>
            <p:ph type="body" sz="quarter" idx="12" hasCustomPrompt="1"/>
          </p:nvPr>
        </p:nvSpPr>
        <p:spPr>
          <a:xfrm>
            <a:off x="230835" y="1483399"/>
            <a:ext cx="7424290" cy="2767409"/>
          </a:xfrm>
          <a:prstGeom prst="rect">
            <a:avLst/>
          </a:prstGeom>
        </p:spPr>
        <p:txBody>
          <a:bodyPr vert="horz" lIns="0" tIns="0" rIns="0" bIns="0"/>
          <a:lstStyle>
            <a:lvl1pPr marL="0" indent="0">
              <a:buNone/>
              <a:defRPr sz="1500" baseline="0">
                <a:solidFill>
                  <a:srgbClr val="505050"/>
                </a:solidFill>
                <a:latin typeface="Segoe UI"/>
                <a:cs typeface="Segoe UI"/>
              </a:defRPr>
            </a:lvl1pPr>
          </a:lstStyle>
          <a:p>
            <a:pPr lvl="0"/>
            <a:r>
              <a:rPr lang="en-US"/>
              <a:t>Body copy goes here, set in Segoe UI Light 20pt</a:t>
            </a:r>
          </a:p>
        </p:txBody>
      </p:sp>
    </p:spTree>
    <p:extLst>
      <p:ext uri="{BB962C8B-B14F-4D97-AF65-F5344CB8AC3E}">
        <p14:creationId xmlns:p14="http://schemas.microsoft.com/office/powerpoint/2010/main" val="14319345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Standard slide white - white text">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71650" y="569119"/>
            <a:ext cx="7424290" cy="377031"/>
          </a:xfrm>
          <a:prstGeom prst="rect">
            <a:avLst/>
          </a:prstGeom>
        </p:spPr>
        <p:txBody>
          <a:bodyPr vert="horz" lIns="0" tIns="0" rIns="0" bIns="0"/>
          <a:lstStyle>
            <a:lvl1pPr marL="0" indent="0">
              <a:buNone/>
              <a:defRPr baseline="0">
                <a:gradFill>
                  <a:gsLst>
                    <a:gs pos="15854">
                      <a:schemeClr val="tx1"/>
                    </a:gs>
                    <a:gs pos="45000">
                      <a:schemeClr val="tx1"/>
                    </a:gs>
                  </a:gsLst>
                  <a:lin ang="5400000" scaled="0"/>
                </a:gra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Standard slide - Headline goes here in Segoe UI Light 28pt</a:t>
            </a:r>
          </a:p>
        </p:txBody>
      </p:sp>
      <p:sp>
        <p:nvSpPr>
          <p:cNvPr id="8" name="Text Placeholder 7"/>
          <p:cNvSpPr>
            <a:spLocks noGrp="1"/>
          </p:cNvSpPr>
          <p:nvPr>
            <p:ph type="body" sz="quarter" idx="11" hasCustomPrompt="1"/>
          </p:nvPr>
        </p:nvSpPr>
        <p:spPr>
          <a:xfrm>
            <a:off x="571650" y="1141810"/>
            <a:ext cx="7424290" cy="394890"/>
          </a:xfrm>
          <a:prstGeom prst="rect">
            <a:avLst/>
          </a:prstGeom>
        </p:spPr>
        <p:txBody>
          <a:bodyPr vert="horz" lIns="0" tIns="0" rIns="0" bIns="0"/>
          <a:lstStyle>
            <a:lvl1pPr marL="0" indent="0">
              <a:buNone/>
              <a:defRPr sz="1500" baseline="0">
                <a:gradFill>
                  <a:gsLst>
                    <a:gs pos="15854">
                      <a:schemeClr val="tx1"/>
                    </a:gs>
                    <a:gs pos="45000">
                      <a:schemeClr val="tx1"/>
                    </a:gs>
                  </a:gsLst>
                  <a:lin ang="5400000" scaled="0"/>
                </a:gradFill>
                <a:latin typeface="+mn-lt"/>
              </a:defRPr>
            </a:lvl1pPr>
          </a:lstStyle>
          <a:p>
            <a:pPr lvl="0"/>
            <a:r>
              <a:rPr lang="en-US"/>
              <a:t>Subhead goes here, set in Segoe UI 20pt</a:t>
            </a:r>
          </a:p>
        </p:txBody>
      </p:sp>
      <p:sp>
        <p:nvSpPr>
          <p:cNvPr id="12" name="Text Placeholder 11"/>
          <p:cNvSpPr>
            <a:spLocks noGrp="1"/>
          </p:cNvSpPr>
          <p:nvPr>
            <p:ph type="body" sz="quarter" idx="12" hasCustomPrompt="1"/>
          </p:nvPr>
        </p:nvSpPr>
        <p:spPr>
          <a:xfrm>
            <a:off x="571650" y="1715701"/>
            <a:ext cx="7424290" cy="2767409"/>
          </a:xfrm>
          <a:prstGeom prst="rect">
            <a:avLst/>
          </a:prstGeom>
        </p:spPr>
        <p:txBody>
          <a:bodyPr vert="horz" lIns="0" tIns="0" rIns="0" bIns="0"/>
          <a:lstStyle>
            <a:lvl1pPr marL="0" indent="0">
              <a:buNone/>
              <a:defRPr sz="1500" baseline="0">
                <a:gradFill>
                  <a:gsLst>
                    <a:gs pos="15854">
                      <a:schemeClr val="tx1"/>
                    </a:gs>
                    <a:gs pos="45000">
                      <a:schemeClr val="tx1"/>
                    </a:gs>
                  </a:gsLst>
                  <a:lin ang="5400000" scaled="0"/>
                </a:gradFill>
                <a:latin typeface="+mn-lt"/>
              </a:defRPr>
            </a:lvl1pPr>
          </a:lstStyle>
          <a:p>
            <a:pPr lvl="0"/>
            <a:r>
              <a:rPr lang="en-US"/>
              <a:t>Body copy goes here, set in Segoe UI 20pt</a:t>
            </a:r>
          </a:p>
        </p:txBody>
      </p:sp>
    </p:spTree>
    <p:extLst>
      <p:ext uri="{BB962C8B-B14F-4D97-AF65-F5344CB8AC3E}">
        <p14:creationId xmlns:p14="http://schemas.microsoft.com/office/powerpoint/2010/main" val="290618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pos="39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itle"/>
          <p:cNvSpPr>
            <a:spLocks noGrp="1"/>
          </p:cNvSpPr>
          <p:nvPr>
            <p:ph type="title" hasCustomPrompt="1"/>
          </p:nvPr>
        </p:nvSpPr>
        <p:spPr>
          <a:xfrm>
            <a:off x="365760" y="274320"/>
            <a:ext cx="8549640" cy="365760"/>
          </a:xfrm>
        </p:spPr>
        <p:txBody>
          <a:bodyPr/>
          <a:lstStyle>
            <a:lvl1pPr>
              <a:defRPr baseline="0"/>
            </a:lvl1pPr>
          </a:lstStyle>
          <a:p>
            <a:r>
              <a:rPr lang="en-US"/>
              <a:t>Next steps slide: Click to edit title</a:t>
            </a:r>
          </a:p>
        </p:txBody>
      </p:sp>
      <p:sp>
        <p:nvSpPr>
          <p:cNvPr id="3" name="Next Steps"/>
          <p:cNvSpPr>
            <a:spLocks noGrp="1"/>
          </p:cNvSpPr>
          <p:nvPr>
            <p:ph idx="1" hasCustomPrompt="1"/>
          </p:nvPr>
        </p:nvSpPr>
        <p:spPr>
          <a:xfrm>
            <a:off x="365760" y="914400"/>
            <a:ext cx="8549640" cy="3776472"/>
          </a:xfrm>
        </p:spPr>
        <p:txBody>
          <a:bodyPr/>
          <a:lstStyle>
            <a:lvl1pPr marL="365760" indent="-365760">
              <a:spcBef>
                <a:spcPts val="900"/>
              </a:spcBef>
              <a:buClr>
                <a:schemeClr val="accent4"/>
              </a:buClr>
              <a:buSzPct val="100000"/>
              <a:buFont typeface="+mj-lt"/>
              <a:buAutoNum type="arabicPeriod"/>
              <a:defRPr sz="2200" b="0" i="0">
                <a:solidFill>
                  <a:schemeClr val="tx1"/>
                </a:solidFill>
                <a:latin typeface="Arial" pitchFamily="34" charset="0"/>
                <a:cs typeface="Arial" pitchFamily="34" charset="0"/>
              </a:defRPr>
            </a:lvl1pPr>
            <a:lvl2pPr marL="685800" indent="-164592">
              <a:spcBef>
                <a:spcPts val="300"/>
              </a:spcBef>
              <a:buClr>
                <a:srgbClr val="669933"/>
              </a:buClr>
              <a:buFont typeface="Arial" pitchFamily="34" charset="0"/>
              <a:buChar char="•"/>
              <a:defRPr sz="1800" b="0" i="0">
                <a:solidFill>
                  <a:schemeClr val="tx1"/>
                </a:solidFill>
                <a:latin typeface="Arial" pitchFamily="34" charset="0"/>
                <a:cs typeface="Arial" pitchFamily="34" charset="0"/>
              </a:defRPr>
            </a:lvl2pPr>
            <a:lvl3pPr marL="1143000" indent="-137160">
              <a:spcBef>
                <a:spcPts val="300"/>
              </a:spcBef>
              <a:buClr>
                <a:schemeClr val="tx2"/>
              </a:buClr>
              <a:buFont typeface="Arial" pitchFamily="34" charset="0"/>
              <a:buChar char="›"/>
              <a:defRPr sz="1600" b="0" i="0">
                <a:solidFill>
                  <a:schemeClr val="tx1"/>
                </a:solidFill>
                <a:latin typeface="Arial" pitchFamily="34" charset="0"/>
                <a:cs typeface="Arial" pitchFamily="34" charset="0"/>
              </a:defRPr>
            </a:lvl3pPr>
            <a:lvl4pPr marL="1143000" indent="-137160">
              <a:spcBef>
                <a:spcPts val="300"/>
              </a:spcBef>
              <a:buClr>
                <a:schemeClr val="tx2"/>
              </a:buClr>
              <a:buFont typeface="Arial" pitchFamily="34" charset="0"/>
              <a:buChar char="›"/>
              <a:defRPr sz="1600" b="0" i="0">
                <a:solidFill>
                  <a:schemeClr val="tx1"/>
                </a:solidFill>
                <a:latin typeface="Arial" pitchFamily="34" charset="0"/>
                <a:cs typeface="Arial" pitchFamily="34" charset="0"/>
              </a:defRPr>
            </a:lvl4pPr>
            <a:lvl5pPr marL="1143000" indent="-137160">
              <a:spcBef>
                <a:spcPts val="300"/>
              </a:spcBef>
              <a:buClr>
                <a:schemeClr val="tx2"/>
              </a:buClr>
              <a:buFont typeface="Arial" pitchFamily="34" charset="0"/>
              <a:buChar char="›"/>
              <a:defRPr sz="1600" b="0" i="0">
                <a:solidFill>
                  <a:schemeClr val="tx1"/>
                </a:solidFill>
                <a:latin typeface="Arial" pitchFamily="34" charset="0"/>
                <a:cs typeface="Arial"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3"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143077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Statement ">
    <p:bg>
      <p:bgPr>
        <a:solidFill>
          <a:schemeClr val="tx1"/>
        </a:solidFill>
        <a:effectLst/>
      </p:bgPr>
    </p:bg>
    <p:spTree>
      <p:nvGrpSpPr>
        <p:cNvPr id="1" name=""/>
        <p:cNvGrpSpPr/>
        <p:nvPr/>
      </p:nvGrpSpPr>
      <p:grpSpPr>
        <a:xfrm>
          <a:off x="0" y="0"/>
          <a:ext cx="0" cy="0"/>
          <a:chOff x="0" y="0"/>
          <a:chExt cx="0" cy="0"/>
        </a:xfrm>
      </p:grpSpPr>
      <p:sp>
        <p:nvSpPr>
          <p:cNvPr id="8" name="Slide number"/>
          <p:cNvSpPr txBox="1"/>
          <p:nvPr userDrawn="1"/>
        </p:nvSpPr>
        <p:spPr>
          <a:xfrm>
            <a:off x="6976872" y="4924044"/>
            <a:ext cx="1828800" cy="164592"/>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rgbClr val="888888"/>
                </a:solidFill>
              </a:rPr>
              <a:pPr algn="r">
                <a:spcAft>
                  <a:spcPts val="600"/>
                </a:spcAft>
              </a:pPr>
              <a:t>‹#›</a:t>
            </a:fld>
            <a:endParaRPr lang="en-US" sz="750" err="1">
              <a:solidFill>
                <a:srgbClr val="888888"/>
              </a:solidFill>
            </a:endParaRPr>
          </a:p>
        </p:txBody>
      </p:sp>
      <p:sp>
        <p:nvSpPr>
          <p:cNvPr id="9" name="2016 Copyright"/>
          <p:cNvSpPr txBox="1"/>
          <p:nvPr userDrawn="1"/>
        </p:nvSpPr>
        <p:spPr>
          <a:xfrm>
            <a:off x="594360" y="4924044"/>
            <a:ext cx="4648200" cy="115416"/>
          </a:xfrm>
          <a:prstGeom prst="rect">
            <a:avLst/>
          </a:prstGeom>
          <a:noFill/>
        </p:spPr>
        <p:txBody>
          <a:bodyPr wrap="square" lIns="0" tIns="0" rIns="0" bIns="0" rtlCol="0">
            <a:spAutoFit/>
          </a:bodyPr>
          <a:lstStyle/>
          <a:p>
            <a:pPr>
              <a:spcAft>
                <a:spcPts val="600"/>
              </a:spcAft>
              <a:defRPr/>
            </a:pPr>
            <a:r>
              <a:rPr lang="en-US" sz="750">
                <a:solidFill>
                  <a:srgbClr val="888888"/>
                </a:solidFill>
                <a:cs typeface="Arial" pitchFamily="34" charset="0"/>
              </a:rPr>
              <a:t>© 2016 Forrester Research, Inc. Reproduction Prohibited</a:t>
            </a:r>
          </a:p>
        </p:txBody>
      </p:sp>
      <p:sp>
        <p:nvSpPr>
          <p:cNvPr id="6" name="Source line"/>
          <p:cNvSpPr>
            <a:spLocks noGrp="1"/>
          </p:cNvSpPr>
          <p:nvPr>
            <p:ph type="body" sz="half" idx="2" hasCustomPrompt="1"/>
          </p:nvPr>
        </p:nvSpPr>
        <p:spPr>
          <a:xfrm>
            <a:off x="594360" y="4629155"/>
            <a:ext cx="7955280" cy="123111"/>
          </a:xfrm>
        </p:spPr>
        <p:txBody>
          <a:bodyPr anchor="b" anchorCtr="0">
            <a:spAutoFit/>
          </a:bodyPr>
          <a:lstStyle>
            <a:lvl1pPr marL="0" indent="0" algn="l">
              <a:lnSpc>
                <a:spcPct val="100000"/>
              </a:lnSpc>
              <a:spcAft>
                <a:spcPts val="0"/>
              </a:spcAft>
              <a:buNone/>
              <a:defRPr sz="800" b="0">
                <a:solidFill>
                  <a:schemeClr val="bg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a:t>
            </a:r>
          </a:p>
        </p:txBody>
      </p:sp>
      <p:sp>
        <p:nvSpPr>
          <p:cNvPr id="4" name="Content"/>
          <p:cNvSpPr>
            <a:spLocks noGrp="1"/>
          </p:cNvSpPr>
          <p:nvPr>
            <p:ph type="title" hasCustomPrompt="1"/>
          </p:nvPr>
        </p:nvSpPr>
        <p:spPr>
          <a:xfrm>
            <a:off x="594360" y="2263979"/>
            <a:ext cx="7955280" cy="615553"/>
          </a:xfrm>
          <a:prstGeom prst="rect">
            <a:avLst/>
          </a:prstGeom>
        </p:spPr>
        <p:txBody>
          <a:bodyPr lIns="0" tIns="0" rIns="0" bIns="0" anchor="ctr" anchorCtr="0">
            <a:spAutoFit/>
          </a:bodyPr>
          <a:lstStyle>
            <a:lvl1pPr algn="l">
              <a:lnSpc>
                <a:spcPct val="100000"/>
              </a:lnSpc>
              <a:defRPr sz="4000" b="1" cap="none" baseline="0">
                <a:solidFill>
                  <a:schemeClr val="bg1"/>
                </a:solidFill>
              </a:defRPr>
            </a:lvl1pPr>
          </a:lstStyle>
          <a:p>
            <a:pPr lvl="0"/>
            <a:r>
              <a:rPr lang="en-US"/>
              <a:t>Click to add text</a:t>
            </a:r>
          </a:p>
        </p:txBody>
      </p:sp>
    </p:spTree>
    <p:extLst>
      <p:ext uri="{BB962C8B-B14F-4D97-AF65-F5344CB8AC3E}">
        <p14:creationId xmlns:p14="http://schemas.microsoft.com/office/powerpoint/2010/main" val="26522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a:spLocks noChangeArrowheads="1"/>
          </p:cNvSpPr>
          <p:nvPr userDrawn="1"/>
        </p:nvSpPr>
        <p:spPr bwMode="auto">
          <a:xfrm>
            <a:off x="137160" y="0"/>
            <a:ext cx="9006840" cy="4918075"/>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title" hasCustomPrompt="1"/>
          </p:nvPr>
        </p:nvSpPr>
        <p:spPr>
          <a:xfrm>
            <a:off x="365760" y="1930278"/>
            <a:ext cx="8549640" cy="461665"/>
          </a:xfrm>
        </p:spPr>
        <p:txBody>
          <a:bodyPr anchor="b" anchorCtr="0">
            <a:spAutoFit/>
          </a:bodyPr>
          <a:lstStyle>
            <a:lvl1pPr algn="l">
              <a:lnSpc>
                <a:spcPct val="100000"/>
              </a:lnSpc>
              <a:defRPr sz="3000" b="1" cap="none">
                <a:solidFill>
                  <a:srgbClr val="1E1E1E"/>
                </a:solidFill>
              </a:defRPr>
            </a:lvl1pPr>
          </a:lstStyle>
          <a:p>
            <a:r>
              <a:rPr lang="en-US"/>
              <a:t>Section name</a:t>
            </a:r>
          </a:p>
        </p:txBody>
      </p:sp>
      <p:sp>
        <p:nvSpPr>
          <p:cNvPr id="3" name="Subtitle"/>
          <p:cNvSpPr>
            <a:spLocks noGrp="1"/>
          </p:cNvSpPr>
          <p:nvPr>
            <p:ph type="body" idx="1" hasCustomPrompt="1"/>
          </p:nvPr>
        </p:nvSpPr>
        <p:spPr>
          <a:xfrm>
            <a:off x="365760" y="2432305"/>
            <a:ext cx="8549640" cy="369332"/>
          </a:xfrm>
        </p:spPr>
        <p:txBody>
          <a:bodyPr anchor="t" anchorCtr="0">
            <a:spAutoFit/>
          </a:bodyPr>
          <a:lstStyle>
            <a:lvl1pPr marL="0" indent="0">
              <a:buNone/>
              <a:defRPr sz="2400" b="0" i="1" baseline="0">
                <a:solidFill>
                  <a:srgbClr val="1E1E1E"/>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Section subtitle is optional</a:t>
            </a:r>
          </a:p>
        </p:txBody>
      </p:sp>
      <p:sp>
        <p:nvSpPr>
          <p:cNvPr id="14"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5"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83443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slide imag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ottom caption"/>
          <p:cNvSpPr>
            <a:spLocks noGrp="1"/>
          </p:cNvSpPr>
          <p:nvPr>
            <p:ph type="body" sz="quarter" idx="12" hasCustomPrompt="1"/>
          </p:nvPr>
        </p:nvSpPr>
        <p:spPr>
          <a:xfrm>
            <a:off x="365760" y="3467802"/>
            <a:ext cx="8412480" cy="1261884"/>
          </a:xfrm>
          <a:solidFill>
            <a:schemeClr val="tx1">
              <a:alpha val="70000"/>
            </a:schemeClr>
          </a:solidFill>
        </p:spPr>
        <p:txBody>
          <a:bodyPr wrap="square" lIns="137160" tIns="228600" rIns="137160" bIns="228600" anchor="b" anchorCtr="0">
            <a:spAutoFit/>
          </a:bodyPr>
          <a:lstStyle>
            <a:lvl1pPr marL="0" indent="0">
              <a:spcBef>
                <a:spcPts val="0"/>
              </a:spcBef>
              <a:spcAft>
                <a:spcPts val="0"/>
              </a:spcAft>
              <a:buFontTx/>
              <a:buNone/>
              <a:defRPr sz="2600" b="1" baseline="0">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a:t>3rd option: Don’t use for large-room presentations where heads will block view of lower screen area.</a:t>
            </a:r>
          </a:p>
        </p:txBody>
      </p:sp>
      <p:sp>
        <p:nvSpPr>
          <p:cNvPr id="4" name="Middle caption"/>
          <p:cNvSpPr>
            <a:spLocks noGrp="1"/>
          </p:cNvSpPr>
          <p:nvPr>
            <p:ph type="body" sz="quarter" idx="11" hasCustomPrompt="1"/>
          </p:nvPr>
        </p:nvSpPr>
        <p:spPr>
          <a:xfrm>
            <a:off x="365760" y="2140863"/>
            <a:ext cx="8412480" cy="861774"/>
          </a:xfrm>
          <a:solidFill>
            <a:schemeClr val="tx1">
              <a:alpha val="70000"/>
            </a:schemeClr>
          </a:solidFill>
        </p:spPr>
        <p:txBody>
          <a:bodyPr wrap="square" lIns="137160" tIns="228600" rIns="137160" bIns="228600" anchor="ctr" anchorCtr="0">
            <a:spAutoFit/>
          </a:bodyPr>
          <a:lstStyle>
            <a:lvl1pPr marL="0" indent="0">
              <a:spcBef>
                <a:spcPts val="0"/>
              </a:spcBef>
              <a:spcAft>
                <a:spcPts val="0"/>
              </a:spcAft>
              <a:buFontTx/>
              <a:buNone/>
              <a:defRPr sz="2600" b="1" baseline="0">
                <a:solidFill>
                  <a:schemeClr val="bg1"/>
                </a:solidFill>
                <a:latin typeface="Arial" pitchFamily="34" charset="0"/>
                <a:cs typeface="Arial" pitchFamily="34" charset="0"/>
              </a:defRPr>
            </a:lvl1pPr>
            <a:lvl2pPr marL="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en-US"/>
              <a:t>Text here when the image has a quiet middle.</a:t>
            </a:r>
          </a:p>
        </p:txBody>
      </p:sp>
      <p:sp>
        <p:nvSpPr>
          <p:cNvPr id="3" name="Top caption"/>
          <p:cNvSpPr>
            <a:spLocks noGrp="1"/>
          </p:cNvSpPr>
          <p:nvPr>
            <p:ph type="body" sz="quarter" idx="10" hasCustomPrompt="1"/>
          </p:nvPr>
        </p:nvSpPr>
        <p:spPr>
          <a:xfrm>
            <a:off x="365760" y="411480"/>
            <a:ext cx="8412480" cy="861774"/>
          </a:xfrm>
          <a:solidFill>
            <a:schemeClr val="tx1">
              <a:alpha val="70000"/>
            </a:schemeClr>
          </a:solidFill>
        </p:spPr>
        <p:txBody>
          <a:bodyPr wrap="square" lIns="137160" tIns="228600" rIns="137160" bIns="228600">
            <a:spAutoFit/>
          </a:bodyPr>
          <a:lstStyle>
            <a:lvl1pPr marL="0" indent="0">
              <a:spcBef>
                <a:spcPts val="0"/>
              </a:spcBef>
              <a:spcAft>
                <a:spcPts val="0"/>
              </a:spcAft>
              <a:buFontTx/>
              <a:buNone/>
              <a:defRPr sz="2600" b="1" baseline="0">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a:t>Text here when the image has a quiet area at top. </a:t>
            </a:r>
          </a:p>
        </p:txBody>
      </p:sp>
      <p:sp>
        <p:nvSpPr>
          <p:cNvPr id="12"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accent3"/>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accent3"/>
              </a:solidFill>
              <a:latin typeface="Arial" panose="020B0604020202020204" pitchFamily="34" charset="0"/>
              <a:cs typeface="Arial" panose="020B0604020202020204" pitchFamily="34" charset="0"/>
            </a:endParaRPr>
          </a:p>
        </p:txBody>
      </p:sp>
      <p:sp>
        <p:nvSpPr>
          <p:cNvPr id="15"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accent3"/>
                </a:solidFill>
                <a:latin typeface="Arial" pitchFamily="34" charset="0"/>
                <a:cs typeface="Arial" pitchFamily="34" charset="0"/>
              </a:rPr>
              <a:t>©</a:t>
            </a:r>
            <a:r>
              <a:rPr lang="en-US" sz="600" kern="600" spc="70" baseline="0">
                <a:solidFill>
                  <a:schemeClr val="accent3"/>
                </a:solidFill>
                <a:latin typeface="Arial" pitchFamily="34" charset="0"/>
                <a:cs typeface="Arial" pitchFamily="34" charset="0"/>
              </a:rPr>
              <a:t> 2019 </a:t>
            </a:r>
            <a:r>
              <a:rPr lang="en-US" sz="600" kern="600" spc="70">
                <a:solidFill>
                  <a:schemeClr val="accent3"/>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287274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slide image option 2">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caption"/>
          <p:cNvSpPr>
            <a:spLocks noGrp="1"/>
          </p:cNvSpPr>
          <p:nvPr>
            <p:ph type="body" sz="quarter" idx="12" hasCustomPrompt="1"/>
          </p:nvPr>
        </p:nvSpPr>
        <p:spPr>
          <a:xfrm>
            <a:off x="6172200" y="1340643"/>
            <a:ext cx="2971800" cy="2462213"/>
          </a:xfrm>
          <a:solidFill>
            <a:schemeClr val="tx1">
              <a:alpha val="70000"/>
            </a:schemeClr>
          </a:solidFill>
        </p:spPr>
        <p:txBody>
          <a:bodyPr wrap="square" lIns="274320" tIns="228600" rIns="182880" bIns="228600" anchor="ctr" anchorCtr="0">
            <a:spAutoFit/>
          </a:bodyPr>
          <a:lstStyle>
            <a:lvl1pPr marL="0" indent="0">
              <a:spcBef>
                <a:spcPts val="0"/>
              </a:spcBef>
              <a:spcAft>
                <a:spcPts val="0"/>
              </a:spcAft>
              <a:buFontTx/>
              <a:buNone/>
              <a:defRPr sz="2600" b="1">
                <a:solidFill>
                  <a:schemeClr val="bg1"/>
                </a:solidFill>
                <a:latin typeface="Arial" pitchFamily="34" charset="0"/>
                <a:cs typeface="Arial" pitchFamily="34" charset="0"/>
              </a:defRPr>
            </a:lvl1pPr>
            <a:lvl2pPr marL="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en-US"/>
              <a:t>Use this text box when focus is on the left side of the image.</a:t>
            </a:r>
          </a:p>
        </p:txBody>
      </p:sp>
      <p:sp>
        <p:nvSpPr>
          <p:cNvPr id="4" name="Left caption"/>
          <p:cNvSpPr>
            <a:spLocks noGrp="1"/>
          </p:cNvSpPr>
          <p:nvPr>
            <p:ph type="body" sz="quarter" idx="11" hasCustomPrompt="1"/>
          </p:nvPr>
        </p:nvSpPr>
        <p:spPr>
          <a:xfrm>
            <a:off x="0" y="1340644"/>
            <a:ext cx="2971800" cy="2462213"/>
          </a:xfrm>
          <a:solidFill>
            <a:schemeClr val="tx1">
              <a:alpha val="70000"/>
            </a:schemeClr>
          </a:solidFill>
        </p:spPr>
        <p:txBody>
          <a:bodyPr wrap="square" lIns="274320" tIns="228600" rIns="137160" bIns="228600" anchor="ctr" anchorCtr="0">
            <a:spAutoFit/>
          </a:bodyPr>
          <a:lstStyle>
            <a:lvl1pPr marL="0" indent="0">
              <a:spcBef>
                <a:spcPts val="0"/>
              </a:spcBef>
              <a:spcAft>
                <a:spcPts val="0"/>
              </a:spcAft>
              <a:buFontTx/>
              <a:buNone/>
              <a:defRPr sz="2600" b="1" baseline="0">
                <a:solidFill>
                  <a:schemeClr val="bg1"/>
                </a:solidFill>
                <a:latin typeface="Arial" pitchFamily="34" charset="0"/>
                <a:cs typeface="Arial" pitchFamily="34" charset="0"/>
              </a:defRPr>
            </a:lvl1pPr>
            <a:lvl2pPr marL="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en-US"/>
              <a:t>Use this text box when focus is on the right side of the image.</a:t>
            </a:r>
          </a:p>
        </p:txBody>
      </p:sp>
      <p:sp>
        <p:nvSpPr>
          <p:cNvPr id="12"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accent3"/>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accent3"/>
              </a:solidFill>
              <a:latin typeface="Arial" panose="020B0604020202020204" pitchFamily="34" charset="0"/>
              <a:cs typeface="Arial" panose="020B0604020202020204" pitchFamily="34" charset="0"/>
            </a:endParaRPr>
          </a:p>
        </p:txBody>
      </p:sp>
      <p:sp>
        <p:nvSpPr>
          <p:cNvPr id="15"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accent3"/>
                </a:solidFill>
                <a:latin typeface="Arial" pitchFamily="34" charset="0"/>
                <a:cs typeface="Arial" pitchFamily="34" charset="0"/>
              </a:rPr>
              <a:t>©</a:t>
            </a:r>
            <a:r>
              <a:rPr lang="en-US" sz="600" kern="600" spc="70" baseline="0">
                <a:solidFill>
                  <a:schemeClr val="accent3"/>
                </a:solidFill>
                <a:latin typeface="Arial" pitchFamily="34" charset="0"/>
                <a:cs typeface="Arial" pitchFamily="34" charset="0"/>
              </a:rPr>
              <a:t> 2019 </a:t>
            </a:r>
            <a:r>
              <a:rPr lang="en-US" sz="600" kern="600" spc="70">
                <a:solidFill>
                  <a:schemeClr val="accent3"/>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321911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Source line"/>
          <p:cNvSpPr>
            <a:spLocks noGrp="1"/>
          </p:cNvSpPr>
          <p:nvPr>
            <p:ph type="body" sz="half" idx="2"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2"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3"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242532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137160" y="0"/>
            <a:ext cx="9003665" cy="49180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ctrTitle" hasCustomPrompt="1"/>
          </p:nvPr>
        </p:nvSpPr>
        <p:spPr>
          <a:xfrm>
            <a:off x="595332" y="1830502"/>
            <a:ext cx="8092440" cy="498598"/>
          </a:xfrm>
        </p:spPr>
        <p:txBody>
          <a:bodyPr anchor="b" anchorCtr="0"/>
          <a:lstStyle>
            <a:lvl1pPr>
              <a:lnSpc>
                <a:spcPct val="90000"/>
              </a:lnSpc>
              <a:defRPr sz="3600">
                <a:solidFill>
                  <a:schemeClr val="bg1"/>
                </a:solidFill>
              </a:defRPr>
            </a:lvl1pPr>
          </a:lstStyle>
          <a:p>
            <a:r>
              <a:rPr lang="en-US"/>
              <a:t>Click To Edit Presentation Title</a:t>
            </a:r>
          </a:p>
        </p:txBody>
      </p:sp>
      <p:sp>
        <p:nvSpPr>
          <p:cNvPr id="3" name="Subtitle"/>
          <p:cNvSpPr>
            <a:spLocks noGrp="1"/>
          </p:cNvSpPr>
          <p:nvPr>
            <p:ph type="subTitle" idx="1" hasCustomPrompt="1"/>
          </p:nvPr>
        </p:nvSpPr>
        <p:spPr>
          <a:xfrm>
            <a:off x="595332" y="2624328"/>
            <a:ext cx="8092440" cy="369332"/>
          </a:xfrm>
        </p:spPr>
        <p:txBody>
          <a:bodyPr wrap="square" lIns="0" tIns="0" rIns="0" bIns="0">
            <a:spAutoFit/>
          </a:bodyPr>
          <a:lstStyle>
            <a:lvl1pPr marL="0" indent="0" algn="l">
              <a:lnSpc>
                <a:spcPct val="100000"/>
              </a:lnSpc>
              <a:spcBef>
                <a:spcPts val="0"/>
              </a:spcBef>
              <a:buNone/>
              <a:defRPr sz="2400" b="1" baseline="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name, title (title un-bolded)</a:t>
            </a:r>
          </a:p>
        </p:txBody>
      </p:sp>
      <p:sp>
        <p:nvSpPr>
          <p:cNvPr id="15" name="Date"/>
          <p:cNvSpPr>
            <a:spLocks noGrp="1"/>
          </p:cNvSpPr>
          <p:nvPr>
            <p:ph type="body" sz="quarter" idx="11" hasCustomPrompt="1"/>
          </p:nvPr>
        </p:nvSpPr>
        <p:spPr>
          <a:xfrm>
            <a:off x="595332" y="4346973"/>
            <a:ext cx="3474720" cy="246221"/>
          </a:xfrm>
        </p:spPr>
        <p:txBody>
          <a:bodyPr wrap="square" lIns="0" tIns="0" rIns="0" bIns="0" anchor="b" anchorCtr="0">
            <a:spAutoFit/>
          </a:bodyPr>
          <a:lstStyle>
            <a:lvl1pPr marL="0" indent="0">
              <a:lnSpc>
                <a:spcPct val="100000"/>
              </a:lnSpc>
              <a:spcBef>
                <a:spcPts val="0"/>
              </a:spcBef>
              <a:spcAft>
                <a:spcPts val="0"/>
              </a:spcAft>
              <a:buNone/>
              <a:defRPr sz="1600" b="0" baseline="0">
                <a:solidFill>
                  <a:schemeClr val="accent2"/>
                </a:solidFill>
                <a:latin typeface="Arial" pitchFamily="34" charset="0"/>
                <a:cs typeface="Arial" pitchFamily="34" charset="0"/>
              </a:defRPr>
            </a:lvl1pPr>
            <a:lvl2pPr marL="0" indent="0">
              <a:lnSpc>
                <a:spcPct val="100000"/>
              </a:lnSpc>
              <a:spcBef>
                <a:spcPts val="0"/>
              </a:spcBef>
              <a:spcAft>
                <a:spcPts val="0"/>
              </a:spcAft>
              <a:buNone/>
              <a:defRPr sz="1600" b="0">
                <a:solidFill>
                  <a:schemeClr val="accent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the Month DD, </a:t>
            </a:r>
            <a:r>
              <a:rPr lang="en-US" err="1"/>
              <a:t>YYYY</a:t>
            </a:r>
            <a:endParaRPr lang="en-US"/>
          </a:p>
        </p:txBody>
      </p:sp>
      <p:sp>
        <p:nvSpPr>
          <p:cNvPr id="14"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9" name="Picture 8">
            <a:extLst>
              <a:ext uri="{FF2B5EF4-FFF2-40B4-BE49-F238E27FC236}">
                <a16:creationId xmlns:a16="http://schemas.microsoft.com/office/drawing/2014/main" id="{F8A935E9-56F0-4F4A-BC07-96FC02631D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8330"/>
          <a:stretch/>
        </p:blipFill>
        <p:spPr>
          <a:xfrm>
            <a:off x="594361" y="365760"/>
            <a:ext cx="2188814" cy="347472"/>
          </a:xfrm>
          <a:prstGeom prst="rect">
            <a:avLst/>
          </a:prstGeom>
        </p:spPr>
      </p:pic>
    </p:spTree>
    <p:extLst>
      <p:ext uri="{BB962C8B-B14F-4D97-AF65-F5344CB8AC3E}">
        <p14:creationId xmlns:p14="http://schemas.microsoft.com/office/powerpoint/2010/main" val="257960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Research">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137160" y="0"/>
            <a:ext cx="9003665" cy="49180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ctrTitle" hasCustomPrompt="1"/>
          </p:nvPr>
        </p:nvSpPr>
        <p:spPr>
          <a:xfrm>
            <a:off x="594360" y="1829336"/>
            <a:ext cx="8092440" cy="498598"/>
          </a:xfrm>
        </p:spPr>
        <p:txBody>
          <a:bodyPr anchor="b" anchorCtr="0"/>
          <a:lstStyle>
            <a:lvl1pPr>
              <a:lnSpc>
                <a:spcPct val="90000"/>
              </a:lnSpc>
              <a:defRPr sz="3600">
                <a:solidFill>
                  <a:schemeClr val="bg1"/>
                </a:solidFill>
              </a:defRPr>
            </a:lvl1pPr>
          </a:lstStyle>
          <a:p>
            <a:r>
              <a:rPr lang="en-US"/>
              <a:t>Click To Edit Presentation Title</a:t>
            </a:r>
          </a:p>
        </p:txBody>
      </p:sp>
      <p:sp>
        <p:nvSpPr>
          <p:cNvPr id="3" name="Subtitle"/>
          <p:cNvSpPr>
            <a:spLocks noGrp="1"/>
          </p:cNvSpPr>
          <p:nvPr>
            <p:ph type="subTitle" idx="1" hasCustomPrompt="1"/>
          </p:nvPr>
        </p:nvSpPr>
        <p:spPr>
          <a:xfrm>
            <a:off x="594360" y="2624328"/>
            <a:ext cx="8092440" cy="369332"/>
          </a:xfrm>
        </p:spPr>
        <p:txBody>
          <a:bodyPr wrap="square" lIns="0" tIns="0" rIns="0" bIns="0">
            <a:spAutoFit/>
          </a:bodyPr>
          <a:lstStyle>
            <a:lvl1pPr marL="0" indent="0" algn="l">
              <a:lnSpc>
                <a:spcPct val="100000"/>
              </a:lnSpc>
              <a:spcBef>
                <a:spcPts val="0"/>
              </a:spcBef>
              <a:buNone/>
              <a:defRPr sz="2400" b="1">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name, title (title un-bolded)</a:t>
            </a:r>
          </a:p>
        </p:txBody>
      </p:sp>
      <p:sp>
        <p:nvSpPr>
          <p:cNvPr id="15" name="Date"/>
          <p:cNvSpPr>
            <a:spLocks noGrp="1"/>
          </p:cNvSpPr>
          <p:nvPr>
            <p:ph type="body" sz="quarter" idx="11" hasCustomPrompt="1"/>
          </p:nvPr>
        </p:nvSpPr>
        <p:spPr>
          <a:xfrm>
            <a:off x="594360" y="4346973"/>
            <a:ext cx="3474720" cy="246221"/>
          </a:xfrm>
        </p:spPr>
        <p:txBody>
          <a:bodyPr wrap="square" lIns="0" tIns="0" rIns="0" bIns="0" anchor="b" anchorCtr="0">
            <a:spAutoFit/>
          </a:bodyPr>
          <a:lstStyle>
            <a:lvl1pPr marL="0" indent="0">
              <a:lnSpc>
                <a:spcPct val="100000"/>
              </a:lnSpc>
              <a:spcBef>
                <a:spcPts val="0"/>
              </a:spcBef>
              <a:spcAft>
                <a:spcPts val="0"/>
              </a:spcAft>
              <a:buNone/>
              <a:defRPr sz="1600" b="0" baseline="0">
                <a:solidFill>
                  <a:schemeClr val="accent2"/>
                </a:solidFill>
                <a:latin typeface="Arial" pitchFamily="34" charset="0"/>
                <a:cs typeface="Arial" pitchFamily="34" charset="0"/>
              </a:defRPr>
            </a:lvl1pPr>
            <a:lvl2pPr marL="0" indent="0">
              <a:lnSpc>
                <a:spcPct val="100000"/>
              </a:lnSpc>
              <a:spcBef>
                <a:spcPts val="0"/>
              </a:spcBef>
              <a:spcAft>
                <a:spcPts val="0"/>
              </a:spcAft>
              <a:buNone/>
              <a:defRPr sz="1600" b="0">
                <a:solidFill>
                  <a:schemeClr val="accent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the Month DD, </a:t>
            </a:r>
            <a:r>
              <a:rPr lang="en-US" err="1"/>
              <a:t>YYYY</a:t>
            </a:r>
            <a:endParaRPr lang="en-US"/>
          </a:p>
        </p:txBody>
      </p:sp>
      <p:sp>
        <p:nvSpPr>
          <p:cNvPr id="13"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9" name="Picture 8">
            <a:extLst>
              <a:ext uri="{FF2B5EF4-FFF2-40B4-BE49-F238E27FC236}">
                <a16:creationId xmlns:a16="http://schemas.microsoft.com/office/drawing/2014/main" id="{C4ABC2EC-15B7-4BE0-834E-7A6944DD4D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4360" y="365760"/>
            <a:ext cx="4236091" cy="347472"/>
          </a:xfrm>
          <a:prstGeom prst="rect">
            <a:avLst/>
          </a:prstGeom>
        </p:spPr>
      </p:pic>
    </p:spTree>
    <p:extLst>
      <p:ext uri="{BB962C8B-B14F-4D97-AF65-F5344CB8AC3E}">
        <p14:creationId xmlns:p14="http://schemas.microsoft.com/office/powerpoint/2010/main" val="108381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alytics">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137160" y="0"/>
            <a:ext cx="9003665" cy="49180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ctrTitle" hasCustomPrompt="1"/>
          </p:nvPr>
        </p:nvSpPr>
        <p:spPr>
          <a:xfrm>
            <a:off x="594360" y="1829336"/>
            <a:ext cx="8092440" cy="498598"/>
          </a:xfrm>
        </p:spPr>
        <p:txBody>
          <a:bodyPr anchor="b" anchorCtr="0"/>
          <a:lstStyle>
            <a:lvl1pPr>
              <a:lnSpc>
                <a:spcPct val="90000"/>
              </a:lnSpc>
              <a:defRPr sz="3600">
                <a:solidFill>
                  <a:schemeClr val="bg1"/>
                </a:solidFill>
              </a:defRPr>
            </a:lvl1pPr>
          </a:lstStyle>
          <a:p>
            <a:r>
              <a:rPr lang="en-US"/>
              <a:t>Click To Edit Presentation Title</a:t>
            </a:r>
          </a:p>
        </p:txBody>
      </p:sp>
      <p:sp>
        <p:nvSpPr>
          <p:cNvPr id="3" name="Subtitle"/>
          <p:cNvSpPr>
            <a:spLocks noGrp="1"/>
          </p:cNvSpPr>
          <p:nvPr>
            <p:ph type="subTitle" idx="1" hasCustomPrompt="1"/>
          </p:nvPr>
        </p:nvSpPr>
        <p:spPr>
          <a:xfrm>
            <a:off x="594360" y="2624328"/>
            <a:ext cx="8092440" cy="369332"/>
          </a:xfrm>
        </p:spPr>
        <p:txBody>
          <a:bodyPr wrap="square" lIns="0" tIns="0" rIns="0" bIns="0">
            <a:spAutoFit/>
          </a:bodyPr>
          <a:lstStyle>
            <a:lvl1pPr marL="0" indent="0" algn="l">
              <a:lnSpc>
                <a:spcPct val="100000"/>
              </a:lnSpc>
              <a:spcBef>
                <a:spcPts val="0"/>
              </a:spcBef>
              <a:buNone/>
              <a:defRPr sz="2400" b="1">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name, title (title un-bolded)</a:t>
            </a:r>
          </a:p>
        </p:txBody>
      </p:sp>
      <p:sp>
        <p:nvSpPr>
          <p:cNvPr id="15" name="Date"/>
          <p:cNvSpPr>
            <a:spLocks noGrp="1"/>
          </p:cNvSpPr>
          <p:nvPr>
            <p:ph type="body" sz="quarter" idx="11" hasCustomPrompt="1"/>
          </p:nvPr>
        </p:nvSpPr>
        <p:spPr>
          <a:xfrm>
            <a:off x="594360" y="4346973"/>
            <a:ext cx="3474720" cy="246221"/>
          </a:xfrm>
        </p:spPr>
        <p:txBody>
          <a:bodyPr wrap="square" lIns="0" tIns="0" rIns="0" bIns="0" anchor="b" anchorCtr="0">
            <a:spAutoFit/>
          </a:bodyPr>
          <a:lstStyle>
            <a:lvl1pPr marL="0" indent="0">
              <a:lnSpc>
                <a:spcPct val="100000"/>
              </a:lnSpc>
              <a:spcBef>
                <a:spcPts val="0"/>
              </a:spcBef>
              <a:spcAft>
                <a:spcPts val="0"/>
              </a:spcAft>
              <a:buNone/>
              <a:defRPr sz="1600" b="0">
                <a:solidFill>
                  <a:schemeClr val="accent2"/>
                </a:solidFill>
                <a:latin typeface="Arial" pitchFamily="34" charset="0"/>
                <a:cs typeface="Arial" pitchFamily="34" charset="0"/>
              </a:defRPr>
            </a:lvl1pPr>
            <a:lvl2pPr marL="0" indent="0">
              <a:lnSpc>
                <a:spcPct val="100000"/>
              </a:lnSpc>
              <a:spcBef>
                <a:spcPts val="0"/>
              </a:spcBef>
              <a:spcAft>
                <a:spcPts val="0"/>
              </a:spcAft>
              <a:buNone/>
              <a:defRPr sz="1600" b="0">
                <a:solidFill>
                  <a:schemeClr val="accent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the Month DD, </a:t>
            </a:r>
            <a:r>
              <a:rPr lang="en-US" err="1"/>
              <a:t>YYYY</a:t>
            </a:r>
            <a:endParaRPr lang="en-US"/>
          </a:p>
        </p:txBody>
      </p:sp>
      <p:sp>
        <p:nvSpPr>
          <p:cNvPr id="13"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9" name="Picture 8">
            <a:extLst>
              <a:ext uri="{FF2B5EF4-FFF2-40B4-BE49-F238E27FC236}">
                <a16:creationId xmlns:a16="http://schemas.microsoft.com/office/drawing/2014/main" id="{0D49574C-C6B5-4683-BCDF-03A2F95AE8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4360" y="365760"/>
            <a:ext cx="4266750" cy="347472"/>
          </a:xfrm>
          <a:prstGeom prst="rect">
            <a:avLst/>
          </a:prstGeom>
        </p:spPr>
      </p:pic>
    </p:spTree>
    <p:extLst>
      <p:ext uri="{BB962C8B-B14F-4D97-AF65-F5344CB8AC3E}">
        <p14:creationId xmlns:p14="http://schemas.microsoft.com/office/powerpoint/2010/main" val="238364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p:cNvSpPr>
            <a:spLocks noGrp="1"/>
          </p:cNvSpPr>
          <p:nvPr>
            <p:ph type="title" hasCustomPrompt="1"/>
          </p:nvPr>
        </p:nvSpPr>
        <p:spPr>
          <a:xfrm>
            <a:off x="365759" y="274320"/>
            <a:ext cx="8549640" cy="365760"/>
          </a:xfrm>
        </p:spPr>
        <p:txBody>
          <a:bodyPr/>
          <a:lstStyle>
            <a:lvl1pPr>
              <a:defRPr sz="2600" baseline="0">
                <a:solidFill>
                  <a:schemeClr val="tx1"/>
                </a:solidFill>
              </a:defRPr>
            </a:lvl1pPr>
          </a:lstStyle>
          <a:p>
            <a:r>
              <a:rPr lang="en-US"/>
              <a:t>Slide title: No more than one line</a:t>
            </a:r>
          </a:p>
        </p:txBody>
      </p:sp>
      <p:sp>
        <p:nvSpPr>
          <p:cNvPr id="9" name="Text"/>
          <p:cNvSpPr>
            <a:spLocks noGrp="1"/>
          </p:cNvSpPr>
          <p:nvPr>
            <p:ph idx="1" hasCustomPrompt="1"/>
          </p:nvPr>
        </p:nvSpPr>
        <p:spPr>
          <a:xfrm>
            <a:off x="365760" y="914400"/>
            <a:ext cx="8549640" cy="3593592"/>
          </a:xfrm>
        </p:spPr>
        <p:txBody>
          <a:bodyPr/>
          <a:lstStyle>
            <a:lvl1pPr marL="164592" indent="-164592">
              <a:buClr>
                <a:srgbClr val="669933"/>
              </a:buClr>
              <a:buFont typeface="Arial Black" pitchFamily="34" charset="0"/>
              <a:buChar char="›"/>
              <a:defRPr sz="2200" b="0" i="0">
                <a:solidFill>
                  <a:schemeClr val="tx1"/>
                </a:solidFill>
                <a:latin typeface="Arial" pitchFamily="34" charset="0"/>
                <a:cs typeface="Arial" pitchFamily="34" charset="0"/>
              </a:defRPr>
            </a:lvl1pPr>
            <a:lvl2pPr marL="685800" indent="-164592">
              <a:buClr>
                <a:srgbClr val="669933"/>
              </a:buClr>
              <a:buFont typeface="Arial" pitchFamily="34" charset="0"/>
              <a:buChar char="•"/>
              <a:defRPr sz="1800" b="0" i="0">
                <a:solidFill>
                  <a:schemeClr val="tx1"/>
                </a:solidFill>
                <a:latin typeface="Arial" pitchFamily="34" charset="0"/>
                <a:cs typeface="Arial" pitchFamily="34" charset="0"/>
              </a:defRPr>
            </a:lvl2pPr>
            <a:lvl3pPr marL="1143000" indent="-137160">
              <a:buClr>
                <a:schemeClr val="tx2"/>
              </a:buClr>
              <a:buFont typeface="Arial" pitchFamily="34" charset="0"/>
              <a:buChar char="›"/>
              <a:defRPr sz="1600" b="0" i="0">
                <a:solidFill>
                  <a:schemeClr val="tx1"/>
                </a:solidFill>
                <a:latin typeface="Arial" pitchFamily="34" charset="0"/>
                <a:cs typeface="Arial" pitchFamily="34" charset="0"/>
              </a:defRPr>
            </a:lvl3pPr>
            <a:lvl4pPr marL="1143000" indent="-137160">
              <a:buClr>
                <a:schemeClr val="tx2"/>
              </a:buClr>
              <a:buFont typeface="Arial" pitchFamily="34" charset="0"/>
              <a:buChar char="›"/>
              <a:defRPr sz="1600" b="0" i="0">
                <a:solidFill>
                  <a:schemeClr val="tx1"/>
                </a:solidFill>
                <a:latin typeface="Arial" pitchFamily="34" charset="0"/>
                <a:cs typeface="Arial" pitchFamily="34" charset="0"/>
              </a:defRPr>
            </a:lvl4pPr>
            <a:lvl5pPr marL="1143000" indent="-137160">
              <a:buClr>
                <a:schemeClr val="tx2"/>
              </a:buClr>
              <a:buFont typeface="Arial" pitchFamily="34" charset="0"/>
              <a:buChar char="›"/>
              <a:defRPr sz="1600" b="0" i="0">
                <a:solidFill>
                  <a:schemeClr val="tx1"/>
                </a:solidFill>
                <a:latin typeface="Arial" pitchFamily="34" charset="0"/>
                <a:cs typeface="Arial"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0" name="Source line"/>
          <p:cNvSpPr>
            <a:spLocks noGrp="1"/>
          </p:cNvSpPr>
          <p:nvPr>
            <p:ph type="body" sz="half" idx="2"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7"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8"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424832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sultin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137160" y="0"/>
            <a:ext cx="9003665" cy="49180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ctrTitle" hasCustomPrompt="1"/>
          </p:nvPr>
        </p:nvSpPr>
        <p:spPr>
          <a:xfrm>
            <a:off x="594360" y="1829336"/>
            <a:ext cx="8092440" cy="498598"/>
          </a:xfrm>
        </p:spPr>
        <p:txBody>
          <a:bodyPr anchor="b" anchorCtr="0"/>
          <a:lstStyle>
            <a:lvl1pPr>
              <a:lnSpc>
                <a:spcPct val="90000"/>
              </a:lnSpc>
              <a:defRPr sz="3600">
                <a:solidFill>
                  <a:schemeClr val="bg1"/>
                </a:solidFill>
              </a:defRPr>
            </a:lvl1pPr>
          </a:lstStyle>
          <a:p>
            <a:r>
              <a:rPr lang="en-US"/>
              <a:t>Click To Edit Presentation Title</a:t>
            </a:r>
          </a:p>
        </p:txBody>
      </p:sp>
      <p:sp>
        <p:nvSpPr>
          <p:cNvPr id="3" name="Subtitle"/>
          <p:cNvSpPr>
            <a:spLocks noGrp="1"/>
          </p:cNvSpPr>
          <p:nvPr>
            <p:ph type="subTitle" idx="1" hasCustomPrompt="1"/>
          </p:nvPr>
        </p:nvSpPr>
        <p:spPr>
          <a:xfrm>
            <a:off x="594360" y="2624328"/>
            <a:ext cx="8092440" cy="369332"/>
          </a:xfrm>
        </p:spPr>
        <p:txBody>
          <a:bodyPr wrap="square" lIns="0" tIns="0" rIns="0" bIns="0">
            <a:spAutoFit/>
          </a:bodyPr>
          <a:lstStyle>
            <a:lvl1pPr marL="0" indent="0" algn="l">
              <a:lnSpc>
                <a:spcPct val="100000"/>
              </a:lnSpc>
              <a:spcBef>
                <a:spcPts val="0"/>
              </a:spcBef>
              <a:buNone/>
              <a:defRPr sz="2400" b="1">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name, title (title un-bolded)</a:t>
            </a:r>
          </a:p>
        </p:txBody>
      </p:sp>
      <p:sp>
        <p:nvSpPr>
          <p:cNvPr id="15" name="Date"/>
          <p:cNvSpPr>
            <a:spLocks noGrp="1"/>
          </p:cNvSpPr>
          <p:nvPr>
            <p:ph type="body" sz="quarter" idx="11" hasCustomPrompt="1"/>
          </p:nvPr>
        </p:nvSpPr>
        <p:spPr>
          <a:xfrm>
            <a:off x="594360" y="4346973"/>
            <a:ext cx="3474720" cy="246221"/>
          </a:xfrm>
        </p:spPr>
        <p:txBody>
          <a:bodyPr wrap="square" lIns="0" tIns="0" rIns="0" bIns="0" anchor="b" anchorCtr="0">
            <a:spAutoFit/>
          </a:bodyPr>
          <a:lstStyle>
            <a:lvl1pPr marL="0" indent="0">
              <a:lnSpc>
                <a:spcPct val="100000"/>
              </a:lnSpc>
              <a:spcBef>
                <a:spcPts val="0"/>
              </a:spcBef>
              <a:spcAft>
                <a:spcPts val="0"/>
              </a:spcAft>
              <a:buNone/>
              <a:defRPr sz="1600" b="0">
                <a:solidFill>
                  <a:schemeClr val="accent2"/>
                </a:solidFill>
                <a:latin typeface="Arial" pitchFamily="34" charset="0"/>
                <a:cs typeface="Arial" pitchFamily="34" charset="0"/>
              </a:defRPr>
            </a:lvl1pPr>
            <a:lvl2pPr marL="0" indent="0">
              <a:lnSpc>
                <a:spcPct val="100000"/>
              </a:lnSpc>
              <a:spcBef>
                <a:spcPts val="0"/>
              </a:spcBef>
              <a:spcAft>
                <a:spcPts val="0"/>
              </a:spcAft>
              <a:buNone/>
              <a:defRPr sz="1600" b="0">
                <a:solidFill>
                  <a:schemeClr val="accent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the Month DD, </a:t>
            </a:r>
            <a:r>
              <a:rPr lang="en-US" err="1"/>
              <a:t>YYYY</a:t>
            </a:r>
            <a:endParaRPr lang="en-US"/>
          </a:p>
        </p:txBody>
      </p:sp>
      <p:sp>
        <p:nvSpPr>
          <p:cNvPr id="13"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9" name="Picture 8">
            <a:extLst>
              <a:ext uri="{FF2B5EF4-FFF2-40B4-BE49-F238E27FC236}">
                <a16:creationId xmlns:a16="http://schemas.microsoft.com/office/drawing/2014/main" id="{384D20D5-630C-4D25-BBA8-E39B6362BF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4360" y="365760"/>
            <a:ext cx="4573343" cy="347472"/>
          </a:xfrm>
          <a:prstGeom prst="rect">
            <a:avLst/>
          </a:prstGeom>
        </p:spPr>
      </p:pic>
    </p:spTree>
    <p:extLst>
      <p:ext uri="{BB962C8B-B14F-4D97-AF65-F5344CB8AC3E}">
        <p14:creationId xmlns:p14="http://schemas.microsoft.com/office/powerpoint/2010/main" val="40558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lient logo">
    <p:spTree>
      <p:nvGrpSpPr>
        <p:cNvPr id="1" name=""/>
        <p:cNvGrpSpPr/>
        <p:nvPr/>
      </p:nvGrpSpPr>
      <p:grpSpPr>
        <a:xfrm>
          <a:off x="0" y="0"/>
          <a:ext cx="0" cy="0"/>
          <a:chOff x="0" y="0"/>
          <a:chExt cx="0" cy="0"/>
        </a:xfrm>
      </p:grpSpPr>
      <p:sp>
        <p:nvSpPr>
          <p:cNvPr id="20" name="Rectangle 19"/>
          <p:cNvSpPr/>
          <p:nvPr userDrawn="1"/>
        </p:nvSpPr>
        <p:spPr>
          <a:xfrm>
            <a:off x="6309360" y="3917072"/>
            <a:ext cx="2377440" cy="1226428"/>
          </a:xfrm>
          <a:prstGeom prst="rect">
            <a:avLst/>
          </a:prstGeom>
          <a:solidFill>
            <a:srgbClr val="66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userDrawn="1"/>
        </p:nvSpPr>
        <p:spPr bwMode="auto">
          <a:xfrm>
            <a:off x="137160" y="0"/>
            <a:ext cx="9003665" cy="49180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ctrTitle" hasCustomPrompt="1"/>
          </p:nvPr>
        </p:nvSpPr>
        <p:spPr>
          <a:xfrm>
            <a:off x="594360" y="1829336"/>
            <a:ext cx="8092440" cy="498598"/>
          </a:xfrm>
        </p:spPr>
        <p:txBody>
          <a:bodyPr anchor="b" anchorCtr="0"/>
          <a:lstStyle>
            <a:lvl1pPr>
              <a:lnSpc>
                <a:spcPct val="90000"/>
              </a:lnSpc>
              <a:defRPr sz="3600">
                <a:solidFill>
                  <a:schemeClr val="bg1"/>
                </a:solidFill>
              </a:defRPr>
            </a:lvl1pPr>
          </a:lstStyle>
          <a:p>
            <a:r>
              <a:rPr lang="en-US"/>
              <a:t>Click To Edit Presentation Title</a:t>
            </a:r>
          </a:p>
        </p:txBody>
      </p:sp>
      <p:sp>
        <p:nvSpPr>
          <p:cNvPr id="3" name="Subtitle"/>
          <p:cNvSpPr>
            <a:spLocks noGrp="1"/>
          </p:cNvSpPr>
          <p:nvPr>
            <p:ph type="subTitle" idx="1" hasCustomPrompt="1"/>
          </p:nvPr>
        </p:nvSpPr>
        <p:spPr>
          <a:xfrm>
            <a:off x="594360" y="2624328"/>
            <a:ext cx="4800600" cy="738664"/>
          </a:xfrm>
        </p:spPr>
        <p:txBody>
          <a:bodyPr wrap="square" lIns="0" tIns="0" rIns="0" bIns="0">
            <a:spAutoFit/>
          </a:bodyPr>
          <a:lstStyle>
            <a:lvl1pPr marL="0" indent="0" algn="l">
              <a:lnSpc>
                <a:spcPct val="100000"/>
              </a:lnSpc>
              <a:spcBef>
                <a:spcPts val="0"/>
              </a:spcBef>
              <a:buNone/>
              <a:defRPr sz="2400" b="1">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name, title (title un-bolded)</a:t>
            </a:r>
          </a:p>
        </p:txBody>
      </p:sp>
      <p:sp>
        <p:nvSpPr>
          <p:cNvPr id="15" name="Date"/>
          <p:cNvSpPr>
            <a:spLocks noGrp="1"/>
          </p:cNvSpPr>
          <p:nvPr>
            <p:ph type="body" sz="quarter" idx="11" hasCustomPrompt="1"/>
          </p:nvPr>
        </p:nvSpPr>
        <p:spPr>
          <a:xfrm>
            <a:off x="594360" y="4346973"/>
            <a:ext cx="3474980" cy="246221"/>
          </a:xfrm>
        </p:spPr>
        <p:txBody>
          <a:bodyPr wrap="square" lIns="0" tIns="0" rIns="0" bIns="0" anchor="b" anchorCtr="0">
            <a:spAutoFit/>
          </a:bodyPr>
          <a:lstStyle>
            <a:lvl1pPr marL="0" indent="0">
              <a:lnSpc>
                <a:spcPct val="100000"/>
              </a:lnSpc>
              <a:spcBef>
                <a:spcPts val="0"/>
              </a:spcBef>
              <a:spcAft>
                <a:spcPts val="0"/>
              </a:spcAft>
              <a:buNone/>
              <a:defRPr sz="1600" b="0">
                <a:solidFill>
                  <a:schemeClr val="accent2"/>
                </a:solidFill>
                <a:latin typeface="Arial" pitchFamily="34" charset="0"/>
                <a:cs typeface="Arial" pitchFamily="34" charset="0"/>
              </a:defRPr>
            </a:lvl1pPr>
            <a:lvl2pPr marL="0" indent="0">
              <a:lnSpc>
                <a:spcPct val="100000"/>
              </a:lnSpc>
              <a:spcBef>
                <a:spcPts val="0"/>
              </a:spcBef>
              <a:spcAft>
                <a:spcPts val="0"/>
              </a:spcAft>
              <a:buNone/>
              <a:defRPr sz="1600" b="0">
                <a:solidFill>
                  <a:schemeClr val="accent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the Month DD, </a:t>
            </a:r>
            <a:r>
              <a:rPr lang="en-US" err="1"/>
              <a:t>YYYY</a:t>
            </a:r>
            <a:endParaRPr lang="en-US"/>
          </a:p>
        </p:txBody>
      </p:sp>
      <p:sp>
        <p:nvSpPr>
          <p:cNvPr id="5" name="Rectangle 4"/>
          <p:cNvSpPr/>
          <p:nvPr userDrawn="1"/>
        </p:nvSpPr>
        <p:spPr>
          <a:xfrm>
            <a:off x="6309360" y="3691647"/>
            <a:ext cx="2377440" cy="1226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p:cNvSpPr>
            <a:spLocks noGrp="1"/>
          </p:cNvSpPr>
          <p:nvPr>
            <p:ph type="pic" sz="quarter" idx="12" hasCustomPrompt="1"/>
          </p:nvPr>
        </p:nvSpPr>
        <p:spPr>
          <a:xfrm>
            <a:off x="6503427" y="3879275"/>
            <a:ext cx="1989306" cy="851172"/>
          </a:xfrm>
        </p:spPr>
        <p:txBody>
          <a:bodyPr anchor="ctr"/>
          <a:lstStyle>
            <a:lvl1pPr marL="0" indent="0" algn="ctr">
              <a:buNone/>
              <a:defRPr sz="1800" baseline="0"/>
            </a:lvl1pPr>
          </a:lstStyle>
          <a:p>
            <a:r>
              <a:rPr lang="en-US"/>
              <a:t>Click to add logo</a:t>
            </a:r>
          </a:p>
        </p:txBody>
      </p:sp>
      <p:sp>
        <p:nvSpPr>
          <p:cNvPr id="19"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11" name="Picture 10">
            <a:extLst>
              <a:ext uri="{FF2B5EF4-FFF2-40B4-BE49-F238E27FC236}">
                <a16:creationId xmlns:a16="http://schemas.microsoft.com/office/drawing/2014/main" id="{E223D4F5-8F9D-4EDC-BB42-39F2D66A446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8330"/>
          <a:stretch/>
        </p:blipFill>
        <p:spPr>
          <a:xfrm>
            <a:off x="594361" y="365760"/>
            <a:ext cx="2188814" cy="347472"/>
          </a:xfrm>
          <a:prstGeom prst="rect">
            <a:avLst/>
          </a:prstGeom>
        </p:spPr>
      </p:pic>
    </p:spTree>
    <p:extLst>
      <p:ext uri="{BB962C8B-B14F-4D97-AF65-F5344CB8AC3E}">
        <p14:creationId xmlns:p14="http://schemas.microsoft.com/office/powerpoint/2010/main" val="416724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Research: client logo">
    <p:spTree>
      <p:nvGrpSpPr>
        <p:cNvPr id="1" name=""/>
        <p:cNvGrpSpPr/>
        <p:nvPr/>
      </p:nvGrpSpPr>
      <p:grpSpPr>
        <a:xfrm>
          <a:off x="0" y="0"/>
          <a:ext cx="0" cy="0"/>
          <a:chOff x="0" y="0"/>
          <a:chExt cx="0" cy="0"/>
        </a:xfrm>
      </p:grpSpPr>
      <p:sp>
        <p:nvSpPr>
          <p:cNvPr id="20" name="Rectangle 19"/>
          <p:cNvSpPr/>
          <p:nvPr userDrawn="1"/>
        </p:nvSpPr>
        <p:spPr>
          <a:xfrm>
            <a:off x="6309360" y="3917072"/>
            <a:ext cx="2377440" cy="1226428"/>
          </a:xfrm>
          <a:prstGeom prst="rect">
            <a:avLst/>
          </a:prstGeom>
          <a:solidFill>
            <a:srgbClr val="66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userDrawn="1"/>
        </p:nvSpPr>
        <p:spPr bwMode="auto">
          <a:xfrm>
            <a:off x="137160" y="0"/>
            <a:ext cx="9003665" cy="49180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ctrTitle" hasCustomPrompt="1"/>
          </p:nvPr>
        </p:nvSpPr>
        <p:spPr>
          <a:xfrm>
            <a:off x="594360" y="1829336"/>
            <a:ext cx="8092440" cy="498598"/>
          </a:xfrm>
        </p:spPr>
        <p:txBody>
          <a:bodyPr anchor="b" anchorCtr="0"/>
          <a:lstStyle>
            <a:lvl1pPr>
              <a:lnSpc>
                <a:spcPct val="90000"/>
              </a:lnSpc>
              <a:defRPr sz="3600">
                <a:solidFill>
                  <a:schemeClr val="bg1"/>
                </a:solidFill>
              </a:defRPr>
            </a:lvl1pPr>
          </a:lstStyle>
          <a:p>
            <a:r>
              <a:rPr lang="en-US"/>
              <a:t>Click To Edit Presentation Title</a:t>
            </a:r>
          </a:p>
        </p:txBody>
      </p:sp>
      <p:sp>
        <p:nvSpPr>
          <p:cNvPr id="3" name="Subtitle"/>
          <p:cNvSpPr>
            <a:spLocks noGrp="1"/>
          </p:cNvSpPr>
          <p:nvPr>
            <p:ph type="subTitle" idx="1" hasCustomPrompt="1"/>
          </p:nvPr>
        </p:nvSpPr>
        <p:spPr>
          <a:xfrm>
            <a:off x="594360" y="2624328"/>
            <a:ext cx="4800600" cy="738664"/>
          </a:xfrm>
        </p:spPr>
        <p:txBody>
          <a:bodyPr wrap="square" lIns="0" tIns="0" rIns="0" bIns="0">
            <a:spAutoFit/>
          </a:bodyPr>
          <a:lstStyle>
            <a:lvl1pPr marL="0" indent="0" algn="l">
              <a:lnSpc>
                <a:spcPct val="100000"/>
              </a:lnSpc>
              <a:spcBef>
                <a:spcPts val="0"/>
              </a:spcBef>
              <a:buNone/>
              <a:defRPr sz="2400" b="1">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name, title (title un-bolded)</a:t>
            </a:r>
          </a:p>
        </p:txBody>
      </p:sp>
      <p:sp>
        <p:nvSpPr>
          <p:cNvPr id="15" name="Date"/>
          <p:cNvSpPr>
            <a:spLocks noGrp="1"/>
          </p:cNvSpPr>
          <p:nvPr>
            <p:ph type="body" sz="quarter" idx="11" hasCustomPrompt="1"/>
          </p:nvPr>
        </p:nvSpPr>
        <p:spPr>
          <a:xfrm>
            <a:off x="594360" y="4346973"/>
            <a:ext cx="3474980" cy="246221"/>
          </a:xfrm>
        </p:spPr>
        <p:txBody>
          <a:bodyPr wrap="square" lIns="0" tIns="0" rIns="0" bIns="0" anchor="b" anchorCtr="0">
            <a:spAutoFit/>
          </a:bodyPr>
          <a:lstStyle>
            <a:lvl1pPr marL="0" indent="0">
              <a:lnSpc>
                <a:spcPct val="100000"/>
              </a:lnSpc>
              <a:spcBef>
                <a:spcPts val="0"/>
              </a:spcBef>
              <a:spcAft>
                <a:spcPts val="0"/>
              </a:spcAft>
              <a:buNone/>
              <a:defRPr sz="1600" b="0">
                <a:solidFill>
                  <a:schemeClr val="accent2"/>
                </a:solidFill>
                <a:latin typeface="Arial" pitchFamily="34" charset="0"/>
                <a:cs typeface="Arial" pitchFamily="34" charset="0"/>
              </a:defRPr>
            </a:lvl1pPr>
            <a:lvl2pPr marL="0" indent="0">
              <a:lnSpc>
                <a:spcPct val="100000"/>
              </a:lnSpc>
              <a:spcBef>
                <a:spcPts val="0"/>
              </a:spcBef>
              <a:spcAft>
                <a:spcPts val="0"/>
              </a:spcAft>
              <a:buNone/>
              <a:defRPr sz="1600" b="0">
                <a:solidFill>
                  <a:schemeClr val="accent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the Month DD, </a:t>
            </a:r>
            <a:r>
              <a:rPr lang="en-US" err="1"/>
              <a:t>YYYY</a:t>
            </a:r>
            <a:endParaRPr lang="en-US"/>
          </a:p>
        </p:txBody>
      </p:sp>
      <p:sp>
        <p:nvSpPr>
          <p:cNvPr id="5" name="Rectangle 4"/>
          <p:cNvSpPr/>
          <p:nvPr userDrawn="1"/>
        </p:nvSpPr>
        <p:spPr>
          <a:xfrm>
            <a:off x="6309360" y="3691647"/>
            <a:ext cx="2377440" cy="1226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6"/>
          <p:cNvSpPr>
            <a:spLocks noGrp="1"/>
          </p:cNvSpPr>
          <p:nvPr>
            <p:ph type="pic" sz="quarter" idx="12" hasCustomPrompt="1"/>
          </p:nvPr>
        </p:nvSpPr>
        <p:spPr>
          <a:xfrm>
            <a:off x="6503427" y="3879275"/>
            <a:ext cx="1989306" cy="851172"/>
          </a:xfrm>
        </p:spPr>
        <p:txBody>
          <a:bodyPr anchor="ctr"/>
          <a:lstStyle>
            <a:lvl1pPr marL="0" indent="0" algn="ctr">
              <a:buNone/>
              <a:defRPr sz="1800" baseline="0"/>
            </a:lvl1pPr>
          </a:lstStyle>
          <a:p>
            <a:r>
              <a:rPr lang="en-US"/>
              <a:t>Click to add logo</a:t>
            </a:r>
          </a:p>
        </p:txBody>
      </p:sp>
      <p:sp>
        <p:nvSpPr>
          <p:cNvPr id="19"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13" name="Picture 12">
            <a:extLst>
              <a:ext uri="{FF2B5EF4-FFF2-40B4-BE49-F238E27FC236}">
                <a16:creationId xmlns:a16="http://schemas.microsoft.com/office/drawing/2014/main" id="{97CF9D92-4691-4BD4-ACC1-E67D868AC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4360" y="365760"/>
            <a:ext cx="4236091" cy="347472"/>
          </a:xfrm>
          <a:prstGeom prst="rect">
            <a:avLst/>
          </a:prstGeom>
        </p:spPr>
      </p:pic>
    </p:spTree>
    <p:extLst>
      <p:ext uri="{BB962C8B-B14F-4D97-AF65-F5344CB8AC3E}">
        <p14:creationId xmlns:p14="http://schemas.microsoft.com/office/powerpoint/2010/main" val="411510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alytics: client logo">
    <p:spTree>
      <p:nvGrpSpPr>
        <p:cNvPr id="1" name=""/>
        <p:cNvGrpSpPr/>
        <p:nvPr/>
      </p:nvGrpSpPr>
      <p:grpSpPr>
        <a:xfrm>
          <a:off x="0" y="0"/>
          <a:ext cx="0" cy="0"/>
          <a:chOff x="0" y="0"/>
          <a:chExt cx="0" cy="0"/>
        </a:xfrm>
      </p:grpSpPr>
      <p:sp>
        <p:nvSpPr>
          <p:cNvPr id="20" name="Rectangle 19"/>
          <p:cNvSpPr/>
          <p:nvPr userDrawn="1"/>
        </p:nvSpPr>
        <p:spPr>
          <a:xfrm>
            <a:off x="6309360" y="3917072"/>
            <a:ext cx="2377440" cy="1226428"/>
          </a:xfrm>
          <a:prstGeom prst="rect">
            <a:avLst/>
          </a:prstGeom>
          <a:solidFill>
            <a:srgbClr val="66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userDrawn="1"/>
        </p:nvSpPr>
        <p:spPr bwMode="auto">
          <a:xfrm>
            <a:off x="137160" y="0"/>
            <a:ext cx="9003665" cy="49180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ctrTitle" hasCustomPrompt="1"/>
          </p:nvPr>
        </p:nvSpPr>
        <p:spPr>
          <a:xfrm>
            <a:off x="594360" y="1829336"/>
            <a:ext cx="8092440" cy="498598"/>
          </a:xfrm>
        </p:spPr>
        <p:txBody>
          <a:bodyPr anchor="b" anchorCtr="0"/>
          <a:lstStyle>
            <a:lvl1pPr>
              <a:lnSpc>
                <a:spcPct val="90000"/>
              </a:lnSpc>
              <a:defRPr sz="3600">
                <a:solidFill>
                  <a:schemeClr val="bg1"/>
                </a:solidFill>
              </a:defRPr>
            </a:lvl1pPr>
          </a:lstStyle>
          <a:p>
            <a:r>
              <a:rPr lang="en-US"/>
              <a:t>Click To Edit Presentation Title</a:t>
            </a:r>
          </a:p>
        </p:txBody>
      </p:sp>
      <p:sp>
        <p:nvSpPr>
          <p:cNvPr id="3" name="Subtitle"/>
          <p:cNvSpPr>
            <a:spLocks noGrp="1"/>
          </p:cNvSpPr>
          <p:nvPr>
            <p:ph type="subTitle" idx="1" hasCustomPrompt="1"/>
          </p:nvPr>
        </p:nvSpPr>
        <p:spPr>
          <a:xfrm>
            <a:off x="594360" y="2624328"/>
            <a:ext cx="4800600" cy="738664"/>
          </a:xfrm>
        </p:spPr>
        <p:txBody>
          <a:bodyPr wrap="square" lIns="0" tIns="0" rIns="0" bIns="0">
            <a:spAutoFit/>
          </a:bodyPr>
          <a:lstStyle>
            <a:lvl1pPr marL="0" indent="0" algn="l">
              <a:lnSpc>
                <a:spcPct val="100000"/>
              </a:lnSpc>
              <a:spcBef>
                <a:spcPts val="0"/>
              </a:spcBef>
              <a:buNone/>
              <a:defRPr sz="2400" b="1">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name, title (title un-bolded)</a:t>
            </a:r>
          </a:p>
        </p:txBody>
      </p:sp>
      <p:sp>
        <p:nvSpPr>
          <p:cNvPr id="15" name="Date"/>
          <p:cNvSpPr>
            <a:spLocks noGrp="1"/>
          </p:cNvSpPr>
          <p:nvPr>
            <p:ph type="body" sz="quarter" idx="11" hasCustomPrompt="1"/>
          </p:nvPr>
        </p:nvSpPr>
        <p:spPr>
          <a:xfrm>
            <a:off x="594360" y="4346973"/>
            <a:ext cx="3474980" cy="246221"/>
          </a:xfrm>
        </p:spPr>
        <p:txBody>
          <a:bodyPr wrap="square" lIns="0" tIns="0" rIns="0" bIns="0" anchor="b" anchorCtr="0">
            <a:spAutoFit/>
          </a:bodyPr>
          <a:lstStyle>
            <a:lvl1pPr marL="0" indent="0">
              <a:lnSpc>
                <a:spcPct val="100000"/>
              </a:lnSpc>
              <a:spcBef>
                <a:spcPts val="0"/>
              </a:spcBef>
              <a:spcAft>
                <a:spcPts val="0"/>
              </a:spcAft>
              <a:buNone/>
              <a:defRPr sz="1600" b="0">
                <a:solidFill>
                  <a:schemeClr val="accent2"/>
                </a:solidFill>
                <a:latin typeface="Arial" pitchFamily="34" charset="0"/>
                <a:cs typeface="Arial" pitchFamily="34" charset="0"/>
              </a:defRPr>
            </a:lvl1pPr>
            <a:lvl2pPr marL="0" indent="0">
              <a:lnSpc>
                <a:spcPct val="100000"/>
              </a:lnSpc>
              <a:spcBef>
                <a:spcPts val="0"/>
              </a:spcBef>
              <a:spcAft>
                <a:spcPts val="0"/>
              </a:spcAft>
              <a:buNone/>
              <a:defRPr sz="1600" b="0">
                <a:solidFill>
                  <a:schemeClr val="accent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the Month DD, </a:t>
            </a:r>
            <a:r>
              <a:rPr lang="en-US" err="1"/>
              <a:t>YYYY</a:t>
            </a:r>
            <a:endParaRPr lang="en-US"/>
          </a:p>
        </p:txBody>
      </p:sp>
      <p:sp>
        <p:nvSpPr>
          <p:cNvPr id="5" name="Rectangle 4"/>
          <p:cNvSpPr/>
          <p:nvPr userDrawn="1"/>
        </p:nvSpPr>
        <p:spPr>
          <a:xfrm>
            <a:off x="6309360" y="3691647"/>
            <a:ext cx="2377440" cy="1226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6"/>
          <p:cNvSpPr>
            <a:spLocks noGrp="1"/>
          </p:cNvSpPr>
          <p:nvPr>
            <p:ph type="pic" sz="quarter" idx="12" hasCustomPrompt="1"/>
          </p:nvPr>
        </p:nvSpPr>
        <p:spPr>
          <a:xfrm>
            <a:off x="6503427" y="3879275"/>
            <a:ext cx="1989306" cy="851172"/>
          </a:xfrm>
        </p:spPr>
        <p:txBody>
          <a:bodyPr anchor="ctr"/>
          <a:lstStyle>
            <a:lvl1pPr marL="0" indent="0" algn="ctr">
              <a:buNone/>
              <a:defRPr sz="1800" baseline="0"/>
            </a:lvl1pPr>
          </a:lstStyle>
          <a:p>
            <a:r>
              <a:rPr lang="en-US"/>
              <a:t>Click to add logo</a:t>
            </a:r>
          </a:p>
        </p:txBody>
      </p:sp>
      <p:sp>
        <p:nvSpPr>
          <p:cNvPr id="19"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13" name="Picture 12">
            <a:extLst>
              <a:ext uri="{FF2B5EF4-FFF2-40B4-BE49-F238E27FC236}">
                <a16:creationId xmlns:a16="http://schemas.microsoft.com/office/drawing/2014/main" id="{5E3DD7C6-A712-441C-8852-46B81D8AD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4360" y="365760"/>
            <a:ext cx="4266750" cy="347472"/>
          </a:xfrm>
          <a:prstGeom prst="rect">
            <a:avLst/>
          </a:prstGeom>
        </p:spPr>
      </p:pic>
    </p:spTree>
    <p:extLst>
      <p:ext uri="{BB962C8B-B14F-4D97-AF65-F5344CB8AC3E}">
        <p14:creationId xmlns:p14="http://schemas.microsoft.com/office/powerpoint/2010/main" val="174089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sulting: client logo">
    <p:spTree>
      <p:nvGrpSpPr>
        <p:cNvPr id="1" name=""/>
        <p:cNvGrpSpPr/>
        <p:nvPr/>
      </p:nvGrpSpPr>
      <p:grpSpPr>
        <a:xfrm>
          <a:off x="0" y="0"/>
          <a:ext cx="0" cy="0"/>
          <a:chOff x="0" y="0"/>
          <a:chExt cx="0" cy="0"/>
        </a:xfrm>
      </p:grpSpPr>
      <p:sp>
        <p:nvSpPr>
          <p:cNvPr id="20" name="Rectangle 19"/>
          <p:cNvSpPr/>
          <p:nvPr userDrawn="1"/>
        </p:nvSpPr>
        <p:spPr>
          <a:xfrm>
            <a:off x="6309360" y="3917072"/>
            <a:ext cx="2377440" cy="1226428"/>
          </a:xfrm>
          <a:prstGeom prst="rect">
            <a:avLst/>
          </a:prstGeom>
          <a:solidFill>
            <a:srgbClr val="66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userDrawn="1"/>
        </p:nvSpPr>
        <p:spPr bwMode="auto">
          <a:xfrm>
            <a:off x="137160" y="0"/>
            <a:ext cx="9003665" cy="49180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ctrTitle" hasCustomPrompt="1"/>
          </p:nvPr>
        </p:nvSpPr>
        <p:spPr>
          <a:xfrm>
            <a:off x="594360" y="1829336"/>
            <a:ext cx="8092440" cy="498598"/>
          </a:xfrm>
        </p:spPr>
        <p:txBody>
          <a:bodyPr anchor="b" anchorCtr="0"/>
          <a:lstStyle>
            <a:lvl1pPr>
              <a:lnSpc>
                <a:spcPct val="90000"/>
              </a:lnSpc>
              <a:defRPr sz="3600">
                <a:solidFill>
                  <a:schemeClr val="bg1"/>
                </a:solidFill>
              </a:defRPr>
            </a:lvl1pPr>
          </a:lstStyle>
          <a:p>
            <a:r>
              <a:rPr lang="en-US"/>
              <a:t>Click To Edit Presentation Title</a:t>
            </a:r>
          </a:p>
        </p:txBody>
      </p:sp>
      <p:sp>
        <p:nvSpPr>
          <p:cNvPr id="3" name="Subtitle"/>
          <p:cNvSpPr>
            <a:spLocks noGrp="1"/>
          </p:cNvSpPr>
          <p:nvPr>
            <p:ph type="subTitle" idx="1" hasCustomPrompt="1"/>
          </p:nvPr>
        </p:nvSpPr>
        <p:spPr>
          <a:xfrm>
            <a:off x="594360" y="2624328"/>
            <a:ext cx="4800600" cy="738664"/>
          </a:xfrm>
        </p:spPr>
        <p:txBody>
          <a:bodyPr wrap="square" lIns="0" tIns="0" rIns="0" bIns="0">
            <a:spAutoFit/>
          </a:bodyPr>
          <a:lstStyle>
            <a:lvl1pPr marL="0" indent="0" algn="l">
              <a:lnSpc>
                <a:spcPct val="100000"/>
              </a:lnSpc>
              <a:spcBef>
                <a:spcPts val="0"/>
              </a:spcBef>
              <a:buNone/>
              <a:defRPr sz="2400" b="1">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name, title (title un-bolded)</a:t>
            </a:r>
          </a:p>
        </p:txBody>
      </p:sp>
      <p:sp>
        <p:nvSpPr>
          <p:cNvPr id="15" name="Date"/>
          <p:cNvSpPr>
            <a:spLocks noGrp="1"/>
          </p:cNvSpPr>
          <p:nvPr>
            <p:ph type="body" sz="quarter" idx="11" hasCustomPrompt="1"/>
          </p:nvPr>
        </p:nvSpPr>
        <p:spPr>
          <a:xfrm>
            <a:off x="594360" y="4346973"/>
            <a:ext cx="3474980" cy="246221"/>
          </a:xfrm>
        </p:spPr>
        <p:txBody>
          <a:bodyPr wrap="square" lIns="0" tIns="0" rIns="0" bIns="0" anchor="b" anchorCtr="0">
            <a:spAutoFit/>
          </a:bodyPr>
          <a:lstStyle>
            <a:lvl1pPr marL="0" indent="0">
              <a:lnSpc>
                <a:spcPct val="100000"/>
              </a:lnSpc>
              <a:spcBef>
                <a:spcPts val="0"/>
              </a:spcBef>
              <a:spcAft>
                <a:spcPts val="0"/>
              </a:spcAft>
              <a:buNone/>
              <a:defRPr sz="1600" b="0">
                <a:solidFill>
                  <a:schemeClr val="accent2"/>
                </a:solidFill>
                <a:latin typeface="Arial" pitchFamily="34" charset="0"/>
                <a:cs typeface="Arial" pitchFamily="34" charset="0"/>
              </a:defRPr>
            </a:lvl1pPr>
            <a:lvl2pPr marL="0" indent="0">
              <a:lnSpc>
                <a:spcPct val="100000"/>
              </a:lnSpc>
              <a:spcBef>
                <a:spcPts val="0"/>
              </a:spcBef>
              <a:spcAft>
                <a:spcPts val="0"/>
              </a:spcAft>
              <a:buNone/>
              <a:defRPr sz="1600" b="0">
                <a:solidFill>
                  <a:schemeClr val="accent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the Month DD, </a:t>
            </a:r>
            <a:r>
              <a:rPr lang="en-US" err="1"/>
              <a:t>YYYY</a:t>
            </a:r>
            <a:endParaRPr lang="en-US"/>
          </a:p>
        </p:txBody>
      </p:sp>
      <p:sp>
        <p:nvSpPr>
          <p:cNvPr id="5" name="Rectangle 4"/>
          <p:cNvSpPr/>
          <p:nvPr userDrawn="1"/>
        </p:nvSpPr>
        <p:spPr>
          <a:xfrm>
            <a:off x="6309360" y="3691647"/>
            <a:ext cx="2377440" cy="1226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6"/>
          <p:cNvSpPr>
            <a:spLocks noGrp="1"/>
          </p:cNvSpPr>
          <p:nvPr>
            <p:ph type="pic" sz="quarter" idx="12" hasCustomPrompt="1"/>
          </p:nvPr>
        </p:nvSpPr>
        <p:spPr>
          <a:xfrm>
            <a:off x="6503427" y="3879275"/>
            <a:ext cx="1989306" cy="851172"/>
          </a:xfrm>
        </p:spPr>
        <p:txBody>
          <a:bodyPr anchor="ctr"/>
          <a:lstStyle>
            <a:lvl1pPr marL="0" indent="0" algn="ctr">
              <a:buNone/>
              <a:defRPr sz="1800" baseline="0"/>
            </a:lvl1pPr>
          </a:lstStyle>
          <a:p>
            <a:r>
              <a:rPr lang="en-US"/>
              <a:t>Click to add logo</a:t>
            </a:r>
          </a:p>
        </p:txBody>
      </p:sp>
      <p:sp>
        <p:nvSpPr>
          <p:cNvPr id="19"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13" name="Picture 12">
            <a:extLst>
              <a:ext uri="{FF2B5EF4-FFF2-40B4-BE49-F238E27FC236}">
                <a16:creationId xmlns:a16="http://schemas.microsoft.com/office/drawing/2014/main" id="{72BC7E0A-6B1B-4C66-83E8-EE70D42A28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4360" y="365760"/>
            <a:ext cx="4573343" cy="347472"/>
          </a:xfrm>
          <a:prstGeom prst="rect">
            <a:avLst/>
          </a:prstGeom>
        </p:spPr>
      </p:pic>
    </p:spTree>
    <p:extLst>
      <p:ext uri="{BB962C8B-B14F-4D97-AF65-F5344CB8AC3E}">
        <p14:creationId xmlns:p14="http://schemas.microsoft.com/office/powerpoint/2010/main" val="387692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7" name="Rectangle 16"/>
          <p:cNvSpPr>
            <a:spLocks noChangeArrowheads="1"/>
          </p:cNvSpPr>
          <p:nvPr userDrawn="1"/>
        </p:nvSpPr>
        <p:spPr bwMode="auto">
          <a:xfrm>
            <a:off x="137160" y="0"/>
            <a:ext cx="9006840" cy="4918075"/>
          </a:xfrm>
          <a:prstGeom prst="rect">
            <a:avLst/>
          </a:prstGeom>
          <a:solidFill>
            <a:srgbClr val="333333"/>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Speaker 2"/>
          <p:cNvSpPr>
            <a:spLocks noGrp="1"/>
          </p:cNvSpPr>
          <p:nvPr>
            <p:ph type="body" sz="quarter" idx="12" hasCustomPrompt="1"/>
          </p:nvPr>
        </p:nvSpPr>
        <p:spPr>
          <a:xfrm>
            <a:off x="4869180" y="1403342"/>
            <a:ext cx="3657600" cy="1231106"/>
          </a:xfrm>
        </p:spPr>
        <p:txBody>
          <a:bodyPr wrap="square" lIns="0" tIns="0" rIns="0" bIns="0">
            <a:spAutoFit/>
          </a:bodyPr>
          <a:lstStyle>
            <a:lvl1pPr marL="0" indent="0">
              <a:lnSpc>
                <a:spcPct val="100000"/>
              </a:lnSpc>
              <a:spcBef>
                <a:spcPts val="0"/>
              </a:spcBef>
              <a:spcAft>
                <a:spcPts val="0"/>
              </a:spcAft>
              <a:buNone/>
              <a:defRPr sz="2000" b="1">
                <a:solidFill>
                  <a:schemeClr val="bg1"/>
                </a:solidFill>
                <a:latin typeface="Arial" pitchFamily="34" charset="0"/>
                <a:cs typeface="Arial" pitchFamily="34" charset="0"/>
              </a:defRPr>
            </a:lvl1pPr>
            <a:lvl2pPr marL="0" indent="0">
              <a:lnSpc>
                <a:spcPct val="100000"/>
              </a:lnSpc>
              <a:spcBef>
                <a:spcPts val="0"/>
              </a:spcBef>
              <a:spcAft>
                <a:spcPts val="0"/>
              </a:spcAft>
              <a:buNone/>
              <a:defRPr sz="2000" b="0">
                <a:solidFill>
                  <a:schemeClr val="bg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presenter name</a:t>
            </a:r>
          </a:p>
          <a:p>
            <a:pPr lvl="1"/>
            <a:r>
              <a:rPr lang="en-US"/>
              <a:t>+1 ###-###-####</a:t>
            </a:r>
          </a:p>
          <a:p>
            <a:pPr lvl="1"/>
            <a:r>
              <a:rPr lang="en-US"/>
              <a:t>____@forrester.com</a:t>
            </a:r>
          </a:p>
          <a:p>
            <a:pPr lvl="1"/>
            <a:r>
              <a:rPr lang="en-US"/>
              <a:t>@</a:t>
            </a:r>
            <a:r>
              <a:rPr lang="en-US" err="1"/>
              <a:t>twitterhandle</a:t>
            </a:r>
            <a:endParaRPr lang="en-US"/>
          </a:p>
        </p:txBody>
      </p:sp>
      <p:sp>
        <p:nvSpPr>
          <p:cNvPr id="15" name="Speaker 1"/>
          <p:cNvSpPr>
            <a:spLocks noGrp="1"/>
          </p:cNvSpPr>
          <p:nvPr>
            <p:ph type="body" sz="quarter" idx="11" hasCustomPrompt="1"/>
          </p:nvPr>
        </p:nvSpPr>
        <p:spPr>
          <a:xfrm>
            <a:off x="594360" y="1403342"/>
            <a:ext cx="3657600" cy="1231106"/>
          </a:xfrm>
        </p:spPr>
        <p:txBody>
          <a:bodyPr wrap="square" lIns="0" tIns="0" rIns="0" bIns="0">
            <a:spAutoFit/>
          </a:bodyPr>
          <a:lstStyle>
            <a:lvl1pPr marL="0" indent="0">
              <a:lnSpc>
                <a:spcPct val="100000"/>
              </a:lnSpc>
              <a:spcBef>
                <a:spcPts val="0"/>
              </a:spcBef>
              <a:spcAft>
                <a:spcPts val="0"/>
              </a:spcAft>
              <a:buNone/>
              <a:defRPr sz="2000" b="1">
                <a:solidFill>
                  <a:schemeClr val="bg1"/>
                </a:solidFill>
                <a:latin typeface="Arial" pitchFamily="34" charset="0"/>
                <a:cs typeface="Arial" pitchFamily="34" charset="0"/>
              </a:defRPr>
            </a:lvl1pPr>
            <a:lvl2pPr marL="0" indent="0">
              <a:lnSpc>
                <a:spcPct val="100000"/>
              </a:lnSpc>
              <a:spcBef>
                <a:spcPts val="0"/>
              </a:spcBef>
              <a:spcAft>
                <a:spcPts val="0"/>
              </a:spcAft>
              <a:buNone/>
              <a:defRPr sz="2000" b="0" baseline="0">
                <a:solidFill>
                  <a:schemeClr val="bg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presenter name</a:t>
            </a:r>
          </a:p>
          <a:p>
            <a:pPr lvl="1"/>
            <a:r>
              <a:rPr lang="en-US"/>
              <a:t>+1 ###-###-####</a:t>
            </a:r>
          </a:p>
          <a:p>
            <a:pPr lvl="1"/>
            <a:r>
              <a:rPr lang="en-US"/>
              <a:t>____@forrester.com</a:t>
            </a:r>
          </a:p>
          <a:p>
            <a:pPr lvl="1"/>
            <a:r>
              <a:rPr lang="en-US"/>
              <a:t>@</a:t>
            </a:r>
            <a:r>
              <a:rPr lang="en-US" err="1"/>
              <a:t>twitterhandle</a:t>
            </a:r>
            <a:endParaRPr lang="en-US"/>
          </a:p>
        </p:txBody>
      </p:sp>
      <p:sp>
        <p:nvSpPr>
          <p:cNvPr id="2" name="Website"/>
          <p:cNvSpPr txBox="1"/>
          <p:nvPr userDrawn="1"/>
        </p:nvSpPr>
        <p:spPr>
          <a:xfrm>
            <a:off x="594360" y="4343400"/>
            <a:ext cx="2819400" cy="246888"/>
          </a:xfrm>
          <a:prstGeom prst="rect">
            <a:avLst/>
          </a:prstGeom>
          <a:noFill/>
        </p:spPr>
        <p:txBody>
          <a:bodyPr wrap="square" lIns="0" tIns="0" rIns="0" bIns="0" rtlCol="0" anchor="b">
            <a:spAutoFit/>
          </a:bodyPr>
          <a:lstStyle/>
          <a:p>
            <a:pPr algn="l">
              <a:spcAft>
                <a:spcPts val="600"/>
              </a:spcAft>
            </a:pPr>
            <a:r>
              <a:rPr lang="en-US" sz="1400" b="1" i="0" spc="100" baseline="0">
                <a:solidFill>
                  <a:schemeClr val="bg1"/>
                </a:solidFill>
                <a:latin typeface="+mn-lt"/>
              </a:rPr>
              <a:t>FORRESTER.COM</a:t>
            </a:r>
          </a:p>
        </p:txBody>
      </p:sp>
      <p:sp>
        <p:nvSpPr>
          <p:cNvPr id="25" name="Thank you"/>
          <p:cNvSpPr txBox="1"/>
          <p:nvPr userDrawn="1"/>
        </p:nvSpPr>
        <p:spPr>
          <a:xfrm>
            <a:off x="283464" y="3009447"/>
            <a:ext cx="6857027" cy="1477328"/>
          </a:xfrm>
          <a:prstGeom prst="rect">
            <a:avLst/>
          </a:prstGeom>
          <a:noFill/>
        </p:spPr>
        <p:txBody>
          <a:bodyPr wrap="square" lIns="0" tIns="0" rIns="0" bIns="0" rtlCol="0" anchor="t" anchorCtr="0">
            <a:spAutoFit/>
          </a:bodyPr>
          <a:lstStyle/>
          <a:p>
            <a:pPr>
              <a:lnSpc>
                <a:spcPct val="100000"/>
              </a:lnSpc>
            </a:pPr>
            <a:r>
              <a:rPr lang="en-US" sz="9600" b="0">
                <a:solidFill>
                  <a:srgbClr val="669933"/>
                </a:solidFill>
              </a:rPr>
              <a:t>Thank you</a:t>
            </a:r>
          </a:p>
        </p:txBody>
      </p:sp>
      <p:sp>
        <p:nvSpPr>
          <p:cNvPr id="20"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9" name="Picture 8">
            <a:extLst>
              <a:ext uri="{FF2B5EF4-FFF2-40B4-BE49-F238E27FC236}">
                <a16:creationId xmlns:a16="http://schemas.microsoft.com/office/drawing/2014/main" id="{4D8C53BB-2612-4B48-A95D-4E79779974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8330"/>
          <a:stretch/>
        </p:blipFill>
        <p:spPr>
          <a:xfrm>
            <a:off x="594361" y="365760"/>
            <a:ext cx="2188814" cy="347472"/>
          </a:xfrm>
          <a:prstGeom prst="rect">
            <a:avLst/>
          </a:prstGeom>
        </p:spPr>
      </p:pic>
    </p:spTree>
    <p:extLst>
      <p:ext uri="{BB962C8B-B14F-4D97-AF65-F5344CB8AC3E}">
        <p14:creationId xmlns:p14="http://schemas.microsoft.com/office/powerpoint/2010/main" val="117976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with photo">
    <p:spTree>
      <p:nvGrpSpPr>
        <p:cNvPr id="1" name=""/>
        <p:cNvGrpSpPr/>
        <p:nvPr/>
      </p:nvGrpSpPr>
      <p:grpSpPr>
        <a:xfrm>
          <a:off x="0" y="0"/>
          <a:ext cx="0" cy="0"/>
          <a:chOff x="0" y="0"/>
          <a:chExt cx="0" cy="0"/>
        </a:xfrm>
      </p:grpSpPr>
      <p:sp>
        <p:nvSpPr>
          <p:cNvPr id="15" name="Rectangle 14"/>
          <p:cNvSpPr>
            <a:spLocks noChangeArrowheads="1"/>
          </p:cNvSpPr>
          <p:nvPr userDrawn="1"/>
        </p:nvSpPr>
        <p:spPr bwMode="auto">
          <a:xfrm>
            <a:off x="137160" y="0"/>
            <a:ext cx="9006840" cy="4918075"/>
          </a:xfrm>
          <a:prstGeom prst="rect">
            <a:avLst/>
          </a:prstGeom>
          <a:solidFill>
            <a:srgbClr val="333333"/>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Analyst"/>
          <p:cNvSpPr>
            <a:spLocks noGrp="1"/>
          </p:cNvSpPr>
          <p:nvPr>
            <p:ph type="body" sz="quarter" idx="12" hasCustomPrompt="1"/>
          </p:nvPr>
        </p:nvSpPr>
        <p:spPr>
          <a:xfrm>
            <a:off x="2057400" y="1408176"/>
            <a:ext cx="5029200" cy="1231106"/>
          </a:xfrm>
        </p:spPr>
        <p:txBody>
          <a:bodyPr wrap="square" lIns="0" tIns="0" rIns="0" bIns="0">
            <a:spAutoFit/>
          </a:bodyPr>
          <a:lstStyle>
            <a:lvl1pPr marL="0" indent="0">
              <a:lnSpc>
                <a:spcPct val="100000"/>
              </a:lnSpc>
              <a:spcBef>
                <a:spcPts val="0"/>
              </a:spcBef>
              <a:spcAft>
                <a:spcPts val="0"/>
              </a:spcAft>
              <a:buNone/>
              <a:defRPr sz="2000" b="1">
                <a:solidFill>
                  <a:schemeClr val="bg1"/>
                </a:solidFill>
                <a:latin typeface="Arial" pitchFamily="34" charset="0"/>
                <a:cs typeface="Arial" pitchFamily="34" charset="0"/>
              </a:defRPr>
            </a:lvl1pPr>
            <a:lvl2pPr marL="0" indent="0">
              <a:lnSpc>
                <a:spcPct val="100000"/>
              </a:lnSpc>
              <a:spcBef>
                <a:spcPts val="0"/>
              </a:spcBef>
              <a:spcAft>
                <a:spcPts val="0"/>
              </a:spcAft>
              <a:buNone/>
              <a:defRPr sz="2000" b="0">
                <a:solidFill>
                  <a:schemeClr val="bg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presenter name</a:t>
            </a:r>
          </a:p>
          <a:p>
            <a:pPr lvl="1"/>
            <a:r>
              <a:rPr lang="en-US"/>
              <a:t>+1 ###-###-####</a:t>
            </a:r>
          </a:p>
          <a:p>
            <a:pPr lvl="1"/>
            <a:r>
              <a:rPr lang="en-US"/>
              <a:t>____@forrester.com</a:t>
            </a:r>
          </a:p>
          <a:p>
            <a:pPr lvl="1"/>
            <a:r>
              <a:rPr lang="en-US"/>
              <a:t>@</a:t>
            </a:r>
            <a:r>
              <a:rPr lang="en-US" err="1"/>
              <a:t>twitterhandle</a:t>
            </a:r>
            <a:endParaRPr lang="en-US"/>
          </a:p>
        </p:txBody>
      </p:sp>
      <p:sp>
        <p:nvSpPr>
          <p:cNvPr id="20" name="Photo"/>
          <p:cNvSpPr>
            <a:spLocks noGrp="1"/>
          </p:cNvSpPr>
          <p:nvPr>
            <p:ph type="pic" sz="quarter" idx="13"/>
          </p:nvPr>
        </p:nvSpPr>
        <p:spPr>
          <a:xfrm>
            <a:off x="594360" y="1408176"/>
            <a:ext cx="1280160" cy="1280160"/>
          </a:xfrm>
        </p:spPr>
        <p:txBody>
          <a:bodyPr anchor="ctr"/>
          <a:lstStyle>
            <a:lvl1pPr marL="0" indent="0" algn="ctr">
              <a:spcBef>
                <a:spcPts val="0"/>
              </a:spcBef>
              <a:spcAft>
                <a:spcPts val="0"/>
              </a:spcAft>
              <a:buFontTx/>
              <a:buNone/>
              <a:defRPr sz="2000">
                <a:solidFill>
                  <a:schemeClr val="bg1"/>
                </a:solidFill>
              </a:defRPr>
            </a:lvl1pPr>
          </a:lstStyle>
          <a:p>
            <a:r>
              <a:rPr lang="en-US"/>
              <a:t>Click icon to add picture</a:t>
            </a:r>
          </a:p>
        </p:txBody>
      </p:sp>
      <p:sp>
        <p:nvSpPr>
          <p:cNvPr id="21" name="Website"/>
          <p:cNvSpPr txBox="1"/>
          <p:nvPr userDrawn="1"/>
        </p:nvSpPr>
        <p:spPr>
          <a:xfrm>
            <a:off x="594360" y="4343400"/>
            <a:ext cx="2819400" cy="246888"/>
          </a:xfrm>
          <a:prstGeom prst="rect">
            <a:avLst/>
          </a:prstGeom>
          <a:noFill/>
        </p:spPr>
        <p:txBody>
          <a:bodyPr wrap="square" lIns="0" tIns="0" rIns="0" bIns="0" rtlCol="0" anchor="b">
            <a:spAutoFit/>
          </a:bodyPr>
          <a:lstStyle/>
          <a:p>
            <a:pPr algn="l">
              <a:spcAft>
                <a:spcPts val="600"/>
              </a:spcAft>
            </a:pPr>
            <a:r>
              <a:rPr lang="en-US" sz="1400" b="1" i="0" spc="100" baseline="0">
                <a:solidFill>
                  <a:schemeClr val="bg1"/>
                </a:solidFill>
                <a:latin typeface="+mn-lt"/>
              </a:rPr>
              <a:t>FORRESTER.COM</a:t>
            </a:r>
          </a:p>
        </p:txBody>
      </p:sp>
      <p:sp>
        <p:nvSpPr>
          <p:cNvPr id="24" name="Thank you"/>
          <p:cNvSpPr txBox="1"/>
          <p:nvPr userDrawn="1"/>
        </p:nvSpPr>
        <p:spPr>
          <a:xfrm>
            <a:off x="283464" y="3009447"/>
            <a:ext cx="6857027" cy="1477328"/>
          </a:xfrm>
          <a:prstGeom prst="rect">
            <a:avLst/>
          </a:prstGeom>
          <a:noFill/>
        </p:spPr>
        <p:txBody>
          <a:bodyPr wrap="square" lIns="0" tIns="0" rIns="0" bIns="0" rtlCol="0" anchor="t" anchorCtr="0">
            <a:spAutoFit/>
          </a:bodyPr>
          <a:lstStyle/>
          <a:p>
            <a:pPr>
              <a:lnSpc>
                <a:spcPct val="100000"/>
              </a:lnSpc>
            </a:pPr>
            <a:r>
              <a:rPr lang="en-US" sz="9600" b="0">
                <a:solidFill>
                  <a:srgbClr val="669933"/>
                </a:solidFill>
              </a:rPr>
              <a:t>Thank you</a:t>
            </a:r>
          </a:p>
        </p:txBody>
      </p:sp>
      <p:sp>
        <p:nvSpPr>
          <p:cNvPr id="18"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9" name="Picture 8">
            <a:extLst>
              <a:ext uri="{FF2B5EF4-FFF2-40B4-BE49-F238E27FC236}">
                <a16:creationId xmlns:a16="http://schemas.microsoft.com/office/drawing/2014/main" id="{5EE4857B-F5B4-4CB7-87B2-F15960D410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8330"/>
          <a:stretch/>
        </p:blipFill>
        <p:spPr>
          <a:xfrm>
            <a:off x="594361" y="365760"/>
            <a:ext cx="2188814" cy="347472"/>
          </a:xfrm>
          <a:prstGeom prst="rect">
            <a:avLst/>
          </a:prstGeom>
        </p:spPr>
      </p:pic>
    </p:spTree>
    <p:extLst>
      <p:ext uri="{BB962C8B-B14F-4D97-AF65-F5344CB8AC3E}">
        <p14:creationId xmlns:p14="http://schemas.microsoft.com/office/powerpoint/2010/main" val="133936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with 2  photos">
    <p:spTree>
      <p:nvGrpSpPr>
        <p:cNvPr id="1" name=""/>
        <p:cNvGrpSpPr/>
        <p:nvPr/>
      </p:nvGrpSpPr>
      <p:grpSpPr>
        <a:xfrm>
          <a:off x="0" y="0"/>
          <a:ext cx="0" cy="0"/>
          <a:chOff x="0" y="0"/>
          <a:chExt cx="0" cy="0"/>
        </a:xfrm>
      </p:grpSpPr>
      <p:sp>
        <p:nvSpPr>
          <p:cNvPr id="21" name="Rectangle 20"/>
          <p:cNvSpPr>
            <a:spLocks noChangeArrowheads="1"/>
          </p:cNvSpPr>
          <p:nvPr userDrawn="1"/>
        </p:nvSpPr>
        <p:spPr bwMode="auto">
          <a:xfrm>
            <a:off x="137160" y="0"/>
            <a:ext cx="9006840" cy="4918075"/>
          </a:xfrm>
          <a:prstGeom prst="rect">
            <a:avLst/>
          </a:prstGeom>
          <a:solidFill>
            <a:srgbClr val="333333"/>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Analyst"/>
          <p:cNvSpPr>
            <a:spLocks noGrp="1"/>
          </p:cNvSpPr>
          <p:nvPr>
            <p:ph type="body" sz="quarter" idx="12" hasCustomPrompt="1"/>
          </p:nvPr>
        </p:nvSpPr>
        <p:spPr>
          <a:xfrm>
            <a:off x="1691639" y="1408176"/>
            <a:ext cx="2751259" cy="1384995"/>
          </a:xfrm>
        </p:spPr>
        <p:txBody>
          <a:bodyPr wrap="square" lIns="0" tIns="0" rIns="0" bIns="0">
            <a:spAutoFit/>
          </a:bodyPr>
          <a:lstStyle>
            <a:lvl1pPr marL="0" indent="0">
              <a:lnSpc>
                <a:spcPct val="100000"/>
              </a:lnSpc>
              <a:spcBef>
                <a:spcPts val="0"/>
              </a:spcBef>
              <a:spcAft>
                <a:spcPts val="0"/>
              </a:spcAft>
              <a:buNone/>
              <a:defRPr sz="1800" b="1">
                <a:solidFill>
                  <a:schemeClr val="bg1"/>
                </a:solidFill>
                <a:latin typeface="Arial" pitchFamily="34" charset="0"/>
                <a:cs typeface="Arial" pitchFamily="34" charset="0"/>
              </a:defRPr>
            </a:lvl1pPr>
            <a:lvl2pPr marL="0" indent="0">
              <a:lnSpc>
                <a:spcPct val="100000"/>
              </a:lnSpc>
              <a:spcBef>
                <a:spcPts val="0"/>
              </a:spcBef>
              <a:spcAft>
                <a:spcPts val="0"/>
              </a:spcAft>
              <a:buNone/>
              <a:defRPr sz="1800" b="0">
                <a:solidFill>
                  <a:schemeClr val="bg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presenter name</a:t>
            </a:r>
          </a:p>
          <a:p>
            <a:pPr lvl="1"/>
            <a:r>
              <a:rPr lang="en-US"/>
              <a:t>+1 ###-###-####</a:t>
            </a:r>
          </a:p>
          <a:p>
            <a:pPr lvl="1"/>
            <a:r>
              <a:rPr lang="en-US"/>
              <a:t>____@forrester.com</a:t>
            </a:r>
          </a:p>
          <a:p>
            <a:pPr lvl="1"/>
            <a:r>
              <a:rPr lang="en-US"/>
              <a:t>@</a:t>
            </a:r>
            <a:r>
              <a:rPr lang="en-US" err="1"/>
              <a:t>twitterhandle</a:t>
            </a:r>
            <a:endParaRPr lang="en-US"/>
          </a:p>
        </p:txBody>
      </p:sp>
      <p:sp>
        <p:nvSpPr>
          <p:cNvPr id="20" name="Photo"/>
          <p:cNvSpPr>
            <a:spLocks noGrp="1"/>
          </p:cNvSpPr>
          <p:nvPr>
            <p:ph type="pic" sz="quarter" idx="13"/>
          </p:nvPr>
        </p:nvSpPr>
        <p:spPr>
          <a:xfrm>
            <a:off x="594360" y="1408176"/>
            <a:ext cx="914400" cy="914400"/>
          </a:xfrm>
        </p:spPr>
        <p:txBody>
          <a:bodyPr anchor="ctr"/>
          <a:lstStyle>
            <a:lvl1pPr marL="0" indent="0" algn="ctr">
              <a:spcBef>
                <a:spcPts val="0"/>
              </a:spcBef>
              <a:spcAft>
                <a:spcPts val="0"/>
              </a:spcAft>
              <a:buFontTx/>
              <a:buNone/>
              <a:defRPr sz="1200">
                <a:solidFill>
                  <a:schemeClr val="bg1"/>
                </a:solidFill>
              </a:defRPr>
            </a:lvl1pPr>
          </a:lstStyle>
          <a:p>
            <a:r>
              <a:rPr lang="en-US"/>
              <a:t>Click icon to add picture</a:t>
            </a:r>
          </a:p>
        </p:txBody>
      </p:sp>
      <p:sp>
        <p:nvSpPr>
          <p:cNvPr id="11" name="Analyst"/>
          <p:cNvSpPr>
            <a:spLocks noGrp="1"/>
          </p:cNvSpPr>
          <p:nvPr>
            <p:ph type="body" sz="quarter" idx="14" hasCustomPrompt="1"/>
          </p:nvPr>
        </p:nvSpPr>
        <p:spPr>
          <a:xfrm>
            <a:off x="5971031" y="1408176"/>
            <a:ext cx="2748041" cy="1384995"/>
          </a:xfrm>
        </p:spPr>
        <p:txBody>
          <a:bodyPr wrap="square" lIns="0" tIns="0" rIns="0" bIns="0">
            <a:spAutoFit/>
          </a:bodyPr>
          <a:lstStyle>
            <a:lvl1pPr marL="0" indent="0">
              <a:lnSpc>
                <a:spcPct val="100000"/>
              </a:lnSpc>
              <a:spcBef>
                <a:spcPts val="0"/>
              </a:spcBef>
              <a:spcAft>
                <a:spcPts val="0"/>
              </a:spcAft>
              <a:buNone/>
              <a:defRPr sz="1800" b="1">
                <a:solidFill>
                  <a:schemeClr val="bg1"/>
                </a:solidFill>
                <a:latin typeface="Arial" pitchFamily="34" charset="0"/>
                <a:cs typeface="Arial" pitchFamily="34" charset="0"/>
              </a:defRPr>
            </a:lvl1pPr>
            <a:lvl2pPr marL="0" indent="0">
              <a:lnSpc>
                <a:spcPct val="100000"/>
              </a:lnSpc>
              <a:spcBef>
                <a:spcPts val="0"/>
              </a:spcBef>
              <a:spcAft>
                <a:spcPts val="0"/>
              </a:spcAft>
              <a:buNone/>
              <a:defRPr sz="1800" b="0">
                <a:solidFill>
                  <a:schemeClr val="bg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a:t>Click to add presenter name</a:t>
            </a:r>
          </a:p>
          <a:p>
            <a:pPr lvl="1"/>
            <a:r>
              <a:rPr lang="en-US"/>
              <a:t>+1 ###-###-####</a:t>
            </a:r>
          </a:p>
          <a:p>
            <a:pPr lvl="1"/>
            <a:r>
              <a:rPr lang="en-US"/>
              <a:t>____@forrester.com</a:t>
            </a:r>
          </a:p>
          <a:p>
            <a:pPr lvl="1"/>
            <a:r>
              <a:rPr lang="en-US"/>
              <a:t>@</a:t>
            </a:r>
            <a:r>
              <a:rPr lang="en-US" err="1"/>
              <a:t>twitterhandle</a:t>
            </a:r>
            <a:endParaRPr lang="en-US"/>
          </a:p>
        </p:txBody>
      </p:sp>
      <p:sp>
        <p:nvSpPr>
          <p:cNvPr id="12" name="Photo"/>
          <p:cNvSpPr>
            <a:spLocks noGrp="1"/>
          </p:cNvSpPr>
          <p:nvPr>
            <p:ph type="pic" sz="quarter" idx="15"/>
          </p:nvPr>
        </p:nvSpPr>
        <p:spPr>
          <a:xfrm>
            <a:off x="4873752" y="1408176"/>
            <a:ext cx="914400" cy="914400"/>
          </a:xfrm>
        </p:spPr>
        <p:txBody>
          <a:bodyPr anchor="ctr"/>
          <a:lstStyle>
            <a:lvl1pPr marL="0" indent="0" algn="ctr">
              <a:spcBef>
                <a:spcPts val="0"/>
              </a:spcBef>
              <a:spcAft>
                <a:spcPts val="0"/>
              </a:spcAft>
              <a:buFontTx/>
              <a:buNone/>
              <a:defRPr sz="1200">
                <a:solidFill>
                  <a:schemeClr val="bg1"/>
                </a:solidFill>
              </a:defRPr>
            </a:lvl1pPr>
          </a:lstStyle>
          <a:p>
            <a:r>
              <a:rPr lang="en-US"/>
              <a:t>Click icon to add picture</a:t>
            </a:r>
          </a:p>
        </p:txBody>
      </p:sp>
      <p:sp>
        <p:nvSpPr>
          <p:cNvPr id="24" name="Website"/>
          <p:cNvSpPr txBox="1"/>
          <p:nvPr userDrawn="1"/>
        </p:nvSpPr>
        <p:spPr>
          <a:xfrm>
            <a:off x="594360" y="4343400"/>
            <a:ext cx="2819400" cy="246888"/>
          </a:xfrm>
          <a:prstGeom prst="rect">
            <a:avLst/>
          </a:prstGeom>
          <a:noFill/>
        </p:spPr>
        <p:txBody>
          <a:bodyPr wrap="square" lIns="0" tIns="0" rIns="0" bIns="0" rtlCol="0" anchor="b">
            <a:spAutoFit/>
          </a:bodyPr>
          <a:lstStyle/>
          <a:p>
            <a:pPr algn="l">
              <a:spcAft>
                <a:spcPts val="600"/>
              </a:spcAft>
            </a:pPr>
            <a:r>
              <a:rPr lang="en-US" sz="1400" b="1" i="0" spc="100" baseline="0">
                <a:solidFill>
                  <a:schemeClr val="bg1"/>
                </a:solidFill>
                <a:latin typeface="+mn-lt"/>
              </a:rPr>
              <a:t>FORRESTER.COM</a:t>
            </a:r>
          </a:p>
        </p:txBody>
      </p:sp>
      <p:sp>
        <p:nvSpPr>
          <p:cNvPr id="25" name="Thank you"/>
          <p:cNvSpPr txBox="1"/>
          <p:nvPr userDrawn="1"/>
        </p:nvSpPr>
        <p:spPr>
          <a:xfrm>
            <a:off x="283464" y="3009447"/>
            <a:ext cx="6857027" cy="1477328"/>
          </a:xfrm>
          <a:prstGeom prst="rect">
            <a:avLst/>
          </a:prstGeom>
          <a:noFill/>
        </p:spPr>
        <p:txBody>
          <a:bodyPr wrap="square" lIns="0" tIns="0" rIns="0" bIns="0" rtlCol="0" anchor="t" anchorCtr="0">
            <a:spAutoFit/>
          </a:bodyPr>
          <a:lstStyle/>
          <a:p>
            <a:pPr>
              <a:lnSpc>
                <a:spcPct val="100000"/>
              </a:lnSpc>
            </a:pPr>
            <a:r>
              <a:rPr lang="en-US" sz="9600" b="0">
                <a:solidFill>
                  <a:srgbClr val="669933"/>
                </a:solidFill>
              </a:rPr>
              <a:t>Thank you</a:t>
            </a:r>
          </a:p>
        </p:txBody>
      </p:sp>
      <p:sp>
        <p:nvSpPr>
          <p:cNvPr id="23"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pic>
        <p:nvPicPr>
          <p:cNvPr id="13" name="Picture 12">
            <a:extLst>
              <a:ext uri="{FF2B5EF4-FFF2-40B4-BE49-F238E27FC236}">
                <a16:creationId xmlns:a16="http://schemas.microsoft.com/office/drawing/2014/main" id="{4D27C04F-EE6C-48B1-B359-2EB260C223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8330"/>
          <a:stretch/>
        </p:blipFill>
        <p:spPr>
          <a:xfrm>
            <a:off x="594361" y="365760"/>
            <a:ext cx="2188814" cy="347472"/>
          </a:xfrm>
          <a:prstGeom prst="rect">
            <a:avLst/>
          </a:prstGeom>
        </p:spPr>
      </p:pic>
    </p:spTree>
    <p:extLst>
      <p:ext uri="{BB962C8B-B14F-4D97-AF65-F5344CB8AC3E}">
        <p14:creationId xmlns:p14="http://schemas.microsoft.com/office/powerpoint/2010/main" val="371975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UVP">
    <p:spTree>
      <p:nvGrpSpPr>
        <p:cNvPr id="1" name=""/>
        <p:cNvGrpSpPr/>
        <p:nvPr/>
      </p:nvGrpSpPr>
      <p:grpSpPr>
        <a:xfrm>
          <a:off x="0" y="0"/>
          <a:ext cx="0" cy="0"/>
          <a:chOff x="0" y="0"/>
          <a:chExt cx="0" cy="0"/>
        </a:xfrm>
      </p:grpSpPr>
      <p:sp>
        <p:nvSpPr>
          <p:cNvPr id="17" name="Rectangle 16"/>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userDrawn="1"/>
        </p:nvGrpSpPr>
        <p:grpSpPr>
          <a:xfrm>
            <a:off x="231775" y="-1397"/>
            <a:ext cx="8912225" cy="4919472"/>
            <a:chOff x="231775" y="0"/>
            <a:chExt cx="8912225" cy="4919472"/>
          </a:xfrm>
        </p:grpSpPr>
        <p:sp>
          <p:nvSpPr>
            <p:cNvPr id="12" name="Rectangle 11"/>
            <p:cNvSpPr>
              <a:spLocks noChangeArrowheads="1"/>
            </p:cNvSpPr>
            <p:nvPr userDrawn="1"/>
          </p:nvSpPr>
          <p:spPr bwMode="auto">
            <a:xfrm>
              <a:off x="231775" y="0"/>
              <a:ext cx="890905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458" r="56" b="4356"/>
            <a:stretch/>
          </p:blipFill>
          <p:spPr>
            <a:xfrm>
              <a:off x="237744" y="0"/>
              <a:ext cx="8906256" cy="4919472"/>
            </a:xfrm>
            <a:prstGeom prst="rect">
              <a:avLst/>
            </a:prstGeom>
          </p:spPr>
        </p:pic>
      </p:grpSp>
      <p:sp>
        <p:nvSpPr>
          <p:cNvPr id="7" name="UVP"/>
          <p:cNvSpPr txBox="1">
            <a:spLocks/>
          </p:cNvSpPr>
          <p:nvPr userDrawn="1"/>
        </p:nvSpPr>
        <p:spPr>
          <a:xfrm>
            <a:off x="365760" y="411480"/>
            <a:ext cx="5196840" cy="1723549"/>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200" b="1" kern="1200">
                <a:solidFill>
                  <a:schemeClr val="tx1"/>
                </a:solidFill>
                <a:latin typeface="Arial" pitchFamily="34" charset="0"/>
                <a:ea typeface="+mj-ea"/>
                <a:cs typeface="Arial" pitchFamily="34" charset="0"/>
              </a:defRPr>
            </a:lvl1pPr>
          </a:lstStyle>
          <a:p>
            <a:pPr>
              <a:lnSpc>
                <a:spcPct val="100000"/>
              </a:lnSpc>
            </a:pPr>
            <a:r>
              <a:rPr lang="en-US" sz="2800" b="0"/>
              <a:t>We work with business and technology leaders to develop customer-obsessed strategies that drive growth.</a:t>
            </a:r>
          </a:p>
        </p:txBody>
      </p:sp>
      <p:sp>
        <p:nvSpPr>
          <p:cNvPr id="18"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9"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277515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Rectangle 12"/>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itle"/>
          <p:cNvSpPr>
            <a:spLocks noGrp="1"/>
          </p:cNvSpPr>
          <p:nvPr>
            <p:ph type="title" hasCustomPrompt="1"/>
          </p:nvPr>
        </p:nvSpPr>
        <p:spPr>
          <a:xfrm>
            <a:off x="365760" y="274320"/>
            <a:ext cx="8549640" cy="364998"/>
          </a:xfrm>
        </p:spPr>
        <p:txBody>
          <a:bodyPr/>
          <a:lstStyle>
            <a:lvl1pPr>
              <a:defRPr baseline="0"/>
            </a:lvl1pPr>
          </a:lstStyle>
          <a:p>
            <a:r>
              <a:rPr lang="en-US"/>
              <a:t>Slide title: No more than one line</a:t>
            </a:r>
          </a:p>
        </p:txBody>
      </p:sp>
      <p:sp>
        <p:nvSpPr>
          <p:cNvPr id="6" name="Text"/>
          <p:cNvSpPr>
            <a:spLocks noGrp="1"/>
          </p:cNvSpPr>
          <p:nvPr>
            <p:ph type="body" sz="quarter" idx="12" hasCustomPrompt="1"/>
          </p:nvPr>
        </p:nvSpPr>
        <p:spPr>
          <a:xfrm>
            <a:off x="365760" y="914400"/>
            <a:ext cx="8549640" cy="1692771"/>
          </a:xfrm>
        </p:spPr>
        <p:txBody>
          <a:bodyPr>
            <a:spAutoFit/>
          </a:bodyPr>
          <a:lstStyle>
            <a:lvl1pPr marL="137160" indent="-137160">
              <a:spcBef>
                <a:spcPts val="300"/>
              </a:spcBef>
              <a:spcAft>
                <a:spcPts val="300"/>
              </a:spcAft>
              <a:buClr>
                <a:srgbClr val="669933"/>
              </a:buClr>
              <a:buSzPct val="100000"/>
              <a:buFont typeface="Arial" panose="020B0604020202020204" pitchFamily="34" charset="0"/>
              <a:buChar char="•"/>
              <a:defRPr sz="1800" b="0">
                <a:solidFill>
                  <a:schemeClr val="tx1"/>
                </a:solidFill>
                <a:latin typeface="Arial" pitchFamily="34" charset="0"/>
                <a:cs typeface="Arial" pitchFamily="34" charset="0"/>
              </a:defRPr>
            </a:lvl1pPr>
            <a:lvl2pPr marL="137160" indent="-137160">
              <a:spcBef>
                <a:spcPts val="300"/>
              </a:spcBef>
              <a:spcAft>
                <a:spcPts val="300"/>
              </a:spcAft>
              <a:buClr>
                <a:srgbClr val="669933"/>
              </a:buClr>
              <a:buFont typeface="Arial" pitchFamily="34" charset="0"/>
              <a:buChar char="•"/>
              <a:defRPr sz="1800" b="0">
                <a:solidFill>
                  <a:schemeClr val="tx1"/>
                </a:solidFill>
                <a:latin typeface="Arial" pitchFamily="34" charset="0"/>
                <a:cs typeface="Arial" pitchFamily="34" charset="0"/>
              </a:defRPr>
            </a:lvl2pPr>
            <a:lvl3pPr marL="137160" indent="-137160">
              <a:spcBef>
                <a:spcPts val="300"/>
              </a:spcBef>
              <a:spcAft>
                <a:spcPts val="300"/>
              </a:spcAft>
              <a:buClr>
                <a:srgbClr val="669933"/>
              </a:buClr>
              <a:buFont typeface="Arial" pitchFamily="34" charset="0"/>
              <a:buChar char="•"/>
              <a:defRPr sz="1800" b="0">
                <a:solidFill>
                  <a:schemeClr val="tx1"/>
                </a:solidFill>
                <a:latin typeface="Arial" pitchFamily="34" charset="0"/>
                <a:cs typeface="Arial" pitchFamily="34" charset="0"/>
              </a:defRPr>
            </a:lvl3pPr>
            <a:lvl4pPr marL="137160" indent="-137160">
              <a:spcBef>
                <a:spcPts val="300"/>
              </a:spcBef>
              <a:spcAft>
                <a:spcPts val="300"/>
              </a:spcAft>
              <a:buClr>
                <a:srgbClr val="669933"/>
              </a:buClr>
              <a:buFont typeface="Arial" pitchFamily="34" charset="0"/>
              <a:buChar char="•"/>
              <a:defRPr sz="1800" b="0">
                <a:solidFill>
                  <a:schemeClr val="tx1"/>
                </a:solidFill>
                <a:latin typeface="Arial" pitchFamily="34" charset="0"/>
                <a:cs typeface="Arial" pitchFamily="34" charset="0"/>
              </a:defRPr>
            </a:lvl4pPr>
            <a:lvl5pPr marL="137160" indent="-137160">
              <a:spcBef>
                <a:spcPts val="300"/>
              </a:spcBef>
              <a:spcAft>
                <a:spcPts val="300"/>
              </a:spcAft>
              <a:buClr>
                <a:srgbClr val="669933"/>
              </a:buClr>
              <a:buFont typeface="Arial" pitchFamily="34" charset="0"/>
              <a:buChar char="•"/>
              <a:defRPr sz="1800" b="0">
                <a:solidFill>
                  <a:schemeClr val="tx1"/>
                </a:solidFill>
                <a:latin typeface="Arial" pitchFamily="34" charset="0"/>
                <a:cs typeface="Arial"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Picture"/>
          <p:cNvSpPr>
            <a:spLocks noGrp="1"/>
          </p:cNvSpPr>
          <p:nvPr>
            <p:ph type="pic" idx="1"/>
          </p:nvPr>
        </p:nvSpPr>
        <p:spPr>
          <a:xfrm>
            <a:off x="365760" y="1600200"/>
            <a:ext cx="8549640" cy="2907792"/>
          </a:xfrm>
        </p:spPr>
        <p:txBody>
          <a:bodyPr anchor="ctr"/>
          <a:lstStyle>
            <a:lvl1pPr marL="0" indent="0" algn="ctr">
              <a:lnSpc>
                <a:spcPct val="100000"/>
              </a:lnSpc>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Source line"/>
          <p:cNvSpPr>
            <a:spLocks noGrp="1"/>
          </p:cNvSpPr>
          <p:nvPr>
            <p:ph type="body" sz="half" idx="2"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4"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5"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130526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line title and content">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p:cNvSpPr>
            <a:spLocks noGrp="1"/>
          </p:cNvSpPr>
          <p:nvPr>
            <p:ph type="title" hasCustomPrompt="1"/>
          </p:nvPr>
        </p:nvSpPr>
        <p:spPr>
          <a:xfrm>
            <a:off x="365759" y="274320"/>
            <a:ext cx="8549640" cy="360099"/>
          </a:xfrm>
        </p:spPr>
        <p:txBody>
          <a:bodyPr/>
          <a:lstStyle>
            <a:lvl1pPr>
              <a:defRPr sz="2600" baseline="0">
                <a:solidFill>
                  <a:schemeClr val="tx1"/>
                </a:solidFill>
              </a:defRPr>
            </a:lvl1pPr>
          </a:lstStyle>
          <a:p>
            <a:r>
              <a:rPr lang="en-US"/>
              <a:t>Slide title: Two lines</a:t>
            </a:r>
          </a:p>
        </p:txBody>
      </p:sp>
      <p:sp>
        <p:nvSpPr>
          <p:cNvPr id="9" name="Text"/>
          <p:cNvSpPr>
            <a:spLocks noGrp="1"/>
          </p:cNvSpPr>
          <p:nvPr>
            <p:ph idx="1" hasCustomPrompt="1"/>
          </p:nvPr>
        </p:nvSpPr>
        <p:spPr>
          <a:xfrm>
            <a:off x="365760" y="1271016"/>
            <a:ext cx="8549640" cy="3236976"/>
          </a:xfrm>
        </p:spPr>
        <p:txBody>
          <a:bodyPr/>
          <a:lstStyle>
            <a:lvl1pPr marL="164592" indent="-164592">
              <a:buClr>
                <a:srgbClr val="669933"/>
              </a:buClr>
              <a:buFont typeface="Arial Black" pitchFamily="34" charset="0"/>
              <a:buChar char="›"/>
              <a:defRPr sz="2200" b="0" i="0">
                <a:solidFill>
                  <a:schemeClr val="tx1"/>
                </a:solidFill>
                <a:latin typeface="Arial" pitchFamily="34" charset="0"/>
                <a:cs typeface="Arial" pitchFamily="34" charset="0"/>
              </a:defRPr>
            </a:lvl1pPr>
            <a:lvl2pPr marL="685800" indent="-164592">
              <a:buClr>
                <a:srgbClr val="669933"/>
              </a:buClr>
              <a:buFont typeface="Arial" pitchFamily="34" charset="0"/>
              <a:buChar char="•"/>
              <a:defRPr sz="1800" b="0" i="0">
                <a:solidFill>
                  <a:schemeClr val="tx1"/>
                </a:solidFill>
                <a:latin typeface="Arial" pitchFamily="34" charset="0"/>
                <a:cs typeface="Arial" pitchFamily="34" charset="0"/>
              </a:defRPr>
            </a:lvl2pPr>
            <a:lvl3pPr marL="1143000" indent="-137160">
              <a:buClr>
                <a:schemeClr val="tx2"/>
              </a:buClr>
              <a:buFont typeface="Arial" pitchFamily="34" charset="0"/>
              <a:buChar char="›"/>
              <a:defRPr sz="1600" b="0" i="0">
                <a:solidFill>
                  <a:schemeClr val="tx1"/>
                </a:solidFill>
                <a:latin typeface="Arial" pitchFamily="34" charset="0"/>
                <a:cs typeface="Arial" pitchFamily="34" charset="0"/>
              </a:defRPr>
            </a:lvl3pPr>
            <a:lvl4pPr marL="1143000" indent="-137160">
              <a:buClr>
                <a:schemeClr val="tx2"/>
              </a:buClr>
              <a:buFont typeface="Arial" pitchFamily="34" charset="0"/>
              <a:buChar char="›"/>
              <a:defRPr sz="1600" b="0" i="0">
                <a:solidFill>
                  <a:schemeClr val="tx1"/>
                </a:solidFill>
                <a:latin typeface="Arial" pitchFamily="34" charset="0"/>
                <a:cs typeface="Arial" pitchFamily="34" charset="0"/>
              </a:defRPr>
            </a:lvl4pPr>
            <a:lvl5pPr marL="1143000" indent="-137160">
              <a:buClr>
                <a:schemeClr val="tx2"/>
              </a:buClr>
              <a:buFont typeface="Arial" pitchFamily="34" charset="0"/>
              <a:buChar char="›"/>
              <a:defRPr sz="1600" b="0" i="0">
                <a:solidFill>
                  <a:schemeClr val="tx1"/>
                </a:solidFill>
                <a:latin typeface="Arial" pitchFamily="34" charset="0"/>
                <a:cs typeface="Arial"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0" name="Source line"/>
          <p:cNvSpPr>
            <a:spLocks noGrp="1"/>
          </p:cNvSpPr>
          <p:nvPr>
            <p:ph type="body" sz="half" idx="2"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7"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8"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388665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title" hasCustomPrompt="1"/>
          </p:nvPr>
        </p:nvSpPr>
        <p:spPr>
          <a:xfrm>
            <a:off x="365760" y="274320"/>
            <a:ext cx="8549640" cy="365760"/>
          </a:xfrm>
        </p:spPr>
        <p:txBody>
          <a:bodyPr anchor="t" anchorCtr="0"/>
          <a:lstStyle>
            <a:lvl1pPr algn="l">
              <a:defRPr sz="2600" b="1"/>
            </a:lvl1pPr>
          </a:lstStyle>
          <a:p>
            <a:r>
              <a:rPr lang="en-US"/>
              <a:t>Click to add title (one line only)</a:t>
            </a:r>
          </a:p>
        </p:txBody>
      </p:sp>
      <p:sp>
        <p:nvSpPr>
          <p:cNvPr id="4" name="Caption"/>
          <p:cNvSpPr>
            <a:spLocks noGrp="1"/>
          </p:cNvSpPr>
          <p:nvPr>
            <p:ph type="body" sz="half" idx="2" hasCustomPrompt="1"/>
          </p:nvPr>
        </p:nvSpPr>
        <p:spPr>
          <a:xfrm>
            <a:off x="365760" y="914400"/>
            <a:ext cx="3474720" cy="3593592"/>
          </a:xfrm>
        </p:spPr>
        <p:txBody>
          <a:bodyPr/>
          <a:lstStyle>
            <a:lvl1pPr marL="137160" indent="-137160">
              <a:spcBef>
                <a:spcPts val="300"/>
              </a:spcBef>
              <a:buClr>
                <a:srgbClr val="669933"/>
              </a:buClr>
              <a:buSzPct val="100000"/>
              <a:buFont typeface="Arial" panose="020B0604020202020204" pitchFamily="34" charset="0"/>
              <a:buChar char="•"/>
              <a:defRPr sz="18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caption for the image at right</a:t>
            </a:r>
          </a:p>
        </p:txBody>
      </p:sp>
      <p:sp>
        <p:nvSpPr>
          <p:cNvPr id="3" name="Content"/>
          <p:cNvSpPr>
            <a:spLocks noGrp="1"/>
          </p:cNvSpPr>
          <p:nvPr>
            <p:ph idx="1" hasCustomPrompt="1"/>
          </p:nvPr>
        </p:nvSpPr>
        <p:spPr>
          <a:xfrm>
            <a:off x="4134255" y="914400"/>
            <a:ext cx="4781145" cy="3593592"/>
          </a:xfrm>
        </p:spPr>
        <p:txBody>
          <a:bodyPr anchor="ctr"/>
          <a:lstStyle>
            <a:lvl1pPr marL="0" indent="0" algn="ctr">
              <a:spcBef>
                <a:spcPts val="0"/>
              </a:spcBef>
              <a:spcAft>
                <a:spcPts val="0"/>
              </a:spcAft>
              <a:buClr>
                <a:srgbClr val="669933"/>
              </a:buClr>
              <a:buSzPct val="100000"/>
              <a:buFontTx/>
              <a:buNone/>
              <a:defRPr sz="1800" baseline="0">
                <a:latin typeface="Arial" pitchFamily="34" charset="0"/>
                <a:cs typeface="Arial" pitchFamily="34" charset="0"/>
              </a:defRPr>
            </a:lvl1pPr>
            <a:lvl2pPr marL="0" indent="0">
              <a:spcBef>
                <a:spcPts val="0"/>
              </a:spcBef>
              <a:spcAft>
                <a:spcPts val="0"/>
              </a:spcAft>
              <a:buClr>
                <a:srgbClr val="669933"/>
              </a:buClr>
              <a:buFontTx/>
              <a:buNone/>
              <a:defRPr sz="2200">
                <a:latin typeface="Arial" pitchFamily="34" charset="0"/>
                <a:cs typeface="Arial" pitchFamily="34" charset="0"/>
              </a:defRPr>
            </a:lvl2pPr>
            <a:lvl3pPr marL="0" indent="0">
              <a:spcBef>
                <a:spcPts val="0"/>
              </a:spcBef>
              <a:spcAft>
                <a:spcPts val="0"/>
              </a:spcAft>
              <a:buClr>
                <a:schemeClr val="tx2"/>
              </a:buClr>
              <a:buFontTx/>
              <a:buNone/>
              <a:defRPr sz="2200">
                <a:latin typeface="Arial" pitchFamily="34" charset="0"/>
                <a:cs typeface="Arial" pitchFamily="34" charset="0"/>
              </a:defRPr>
            </a:lvl3pPr>
            <a:lvl4pPr marL="0" indent="0">
              <a:spcBef>
                <a:spcPts val="0"/>
              </a:spcBef>
              <a:spcAft>
                <a:spcPts val="0"/>
              </a:spcAft>
              <a:buClr>
                <a:schemeClr val="tx2"/>
              </a:buClr>
              <a:buFontTx/>
              <a:buNone/>
              <a:defRPr sz="2200">
                <a:latin typeface="Arial" pitchFamily="34" charset="0"/>
                <a:cs typeface="Arial" pitchFamily="34" charset="0"/>
              </a:defRPr>
            </a:lvl4pPr>
            <a:lvl5pPr marL="0" indent="0">
              <a:spcBef>
                <a:spcPts val="0"/>
              </a:spcBef>
              <a:spcAft>
                <a:spcPts val="0"/>
              </a:spcAft>
              <a:buClr>
                <a:schemeClr val="tx2"/>
              </a:buClr>
              <a:buFontTx/>
              <a:buNone/>
              <a:defRPr sz="22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icon to add a graphic</a:t>
            </a:r>
          </a:p>
        </p:txBody>
      </p:sp>
      <p:sp>
        <p:nvSpPr>
          <p:cNvPr id="13" name="Source line"/>
          <p:cNvSpPr>
            <a:spLocks noGrp="1"/>
          </p:cNvSpPr>
          <p:nvPr>
            <p:ph type="body" sz="half" idx="10"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5"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6"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126025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title" hasCustomPrompt="1"/>
          </p:nvPr>
        </p:nvSpPr>
        <p:spPr>
          <a:xfrm>
            <a:off x="365760" y="274320"/>
            <a:ext cx="8549640" cy="365760"/>
          </a:xfrm>
        </p:spPr>
        <p:txBody>
          <a:bodyPr/>
          <a:lstStyle/>
          <a:p>
            <a:r>
              <a:rPr lang="en-US"/>
              <a:t>Click to add title (one line only)</a:t>
            </a:r>
          </a:p>
        </p:txBody>
      </p:sp>
      <p:sp>
        <p:nvSpPr>
          <p:cNvPr id="3" name="Text 1"/>
          <p:cNvSpPr>
            <a:spLocks noGrp="1"/>
          </p:cNvSpPr>
          <p:nvPr>
            <p:ph sz="half" idx="1" hasCustomPrompt="1"/>
          </p:nvPr>
        </p:nvSpPr>
        <p:spPr>
          <a:xfrm>
            <a:off x="365760" y="914400"/>
            <a:ext cx="4114800" cy="3593592"/>
          </a:xfrm>
        </p:spPr>
        <p:txBody>
          <a:bodyPr/>
          <a:lstStyle>
            <a:lvl1pPr marL="164592" indent="-164592">
              <a:buClr>
                <a:srgbClr val="669933"/>
              </a:buClr>
              <a:defRPr sz="2200"/>
            </a:lvl1pPr>
            <a:lvl2pPr>
              <a:buClr>
                <a:srgbClr val="669933"/>
              </a:buClr>
              <a:defRPr sz="1800"/>
            </a:lvl2pPr>
            <a:lvl3pPr>
              <a:buClr>
                <a:schemeClr val="tx2"/>
              </a:buClr>
              <a:defRPr sz="1600"/>
            </a:lvl3pPr>
            <a:lvl4pPr>
              <a:buClr>
                <a:schemeClr val="tx2"/>
              </a:buClr>
              <a:defRPr sz="1600"/>
            </a:lvl4pPr>
            <a:lvl5pPr>
              <a:buClr>
                <a:schemeClr val="tx2"/>
              </a:buClr>
              <a:defRPr sz="16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Text 2"/>
          <p:cNvSpPr>
            <a:spLocks noGrp="1"/>
          </p:cNvSpPr>
          <p:nvPr>
            <p:ph sz="half" idx="2" hasCustomPrompt="1"/>
          </p:nvPr>
        </p:nvSpPr>
        <p:spPr>
          <a:xfrm>
            <a:off x="4800600" y="914400"/>
            <a:ext cx="4114800" cy="3593592"/>
          </a:xfrm>
        </p:spPr>
        <p:txBody>
          <a:bodyPr/>
          <a:lstStyle>
            <a:lvl1pPr marL="164592" indent="-164592">
              <a:buClr>
                <a:srgbClr val="669933"/>
              </a:buClr>
              <a:defRPr sz="2200"/>
            </a:lvl1pPr>
            <a:lvl2pPr>
              <a:buClr>
                <a:srgbClr val="669933"/>
              </a:buClr>
              <a:defRPr sz="1800"/>
            </a:lvl2pPr>
            <a:lvl3pPr>
              <a:buClr>
                <a:schemeClr val="tx2"/>
              </a:buClr>
              <a:defRPr sz="1600"/>
            </a:lvl3pPr>
            <a:lvl4pPr>
              <a:buClr>
                <a:schemeClr val="tx2"/>
              </a:buClr>
              <a:defRPr sz="1600"/>
            </a:lvl4pPr>
            <a:lvl5pPr>
              <a:buClr>
                <a:schemeClr val="tx2"/>
              </a:buClr>
              <a:defRPr sz="16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ource line"/>
          <p:cNvSpPr>
            <a:spLocks noGrp="1"/>
          </p:cNvSpPr>
          <p:nvPr>
            <p:ph type="body" sz="half" idx="10"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3"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4"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344664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title" hasCustomPrompt="1"/>
          </p:nvPr>
        </p:nvSpPr>
        <p:spPr>
          <a:xfrm>
            <a:off x="365760" y="274320"/>
            <a:ext cx="8549640" cy="364998"/>
          </a:xfrm>
        </p:spPr>
        <p:txBody>
          <a:bodyPr/>
          <a:lstStyle>
            <a:lvl1pPr>
              <a:defRPr/>
            </a:lvl1pPr>
          </a:lstStyle>
          <a:p>
            <a:r>
              <a:rPr lang="en-US"/>
              <a:t>Click to add title (one line only)</a:t>
            </a:r>
          </a:p>
        </p:txBody>
      </p:sp>
      <p:sp>
        <p:nvSpPr>
          <p:cNvPr id="4" name="Text 1"/>
          <p:cNvSpPr>
            <a:spLocks noGrp="1"/>
          </p:cNvSpPr>
          <p:nvPr>
            <p:ph sz="half" idx="2" hasCustomPrompt="1"/>
          </p:nvPr>
        </p:nvSpPr>
        <p:spPr>
          <a:xfrm>
            <a:off x="365760" y="1371600"/>
            <a:ext cx="4114800" cy="3136392"/>
          </a:xfrm>
        </p:spPr>
        <p:txBody>
          <a:bodyPr/>
          <a:lstStyle>
            <a:lvl1pPr marL="137160" indent="-137160">
              <a:spcBef>
                <a:spcPts val="300"/>
              </a:spcBef>
              <a:buClr>
                <a:srgbClr val="669933"/>
              </a:buClr>
              <a:buFont typeface="Arial" panose="020B0604020202020204" pitchFamily="34" charset="0"/>
              <a:buChar char="•"/>
              <a:defRPr sz="1600"/>
            </a:lvl1pPr>
            <a:lvl2pPr marL="685800" indent="-137160">
              <a:buClr>
                <a:schemeClr val="tx2"/>
              </a:buClr>
              <a:buFont typeface="Arial" panose="020B0604020202020204" pitchFamily="34" charset="0"/>
              <a:buChar char="›"/>
              <a:defRPr lang="en-US" sz="1600" kern="1200" dirty="0" smtClean="0">
                <a:solidFill>
                  <a:schemeClr val="tx1"/>
                </a:solidFill>
                <a:latin typeface="Arial" pitchFamily="34" charset="0"/>
                <a:ea typeface="+mn-ea"/>
                <a:cs typeface="Arial" pitchFamily="34" charset="0"/>
              </a:defRPr>
            </a:lvl2pPr>
            <a:lvl3pPr marL="685800">
              <a:buClr>
                <a:schemeClr val="tx2"/>
              </a:buClr>
              <a:defRPr sz="1600"/>
            </a:lvl3pPr>
            <a:lvl4pPr marL="685800">
              <a:buClr>
                <a:schemeClr val="tx2"/>
              </a:buClr>
              <a:defRPr sz="1600"/>
            </a:lvl4pPr>
            <a:lvl5pPr marL="685800">
              <a:buClr>
                <a:schemeClr val="tx2"/>
              </a:buCl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Text 2"/>
          <p:cNvSpPr>
            <a:spLocks noGrp="1"/>
          </p:cNvSpPr>
          <p:nvPr>
            <p:ph sz="quarter" idx="4" hasCustomPrompt="1"/>
          </p:nvPr>
        </p:nvSpPr>
        <p:spPr>
          <a:xfrm>
            <a:off x="4800600" y="1371600"/>
            <a:ext cx="4114800" cy="3136392"/>
          </a:xfrm>
        </p:spPr>
        <p:txBody>
          <a:bodyPr/>
          <a:lstStyle>
            <a:lvl1pPr marL="137160" indent="-137160">
              <a:spcBef>
                <a:spcPts val="300"/>
              </a:spcBef>
              <a:buClr>
                <a:srgbClr val="669933"/>
              </a:buClr>
              <a:buFont typeface="Arial" panose="020B0604020202020204" pitchFamily="34" charset="0"/>
              <a:buChar char="•"/>
              <a:defRPr lang="en-US" sz="1600" b="0" kern="1200" dirty="0" smtClean="0">
                <a:solidFill>
                  <a:schemeClr val="tx1"/>
                </a:solidFill>
                <a:latin typeface="+mj-lt"/>
                <a:ea typeface="+mn-ea"/>
                <a:cs typeface="Arial" pitchFamily="34" charset="0"/>
              </a:defRPr>
            </a:lvl1pPr>
            <a:lvl2pPr marL="685800" indent="-137160">
              <a:buClr>
                <a:schemeClr val="tx2"/>
              </a:buClr>
              <a:buFont typeface="Arial" panose="020B0604020202020204" pitchFamily="34" charset="0"/>
              <a:buChar char="›"/>
              <a:defRPr sz="1600"/>
            </a:lvl2pPr>
            <a:lvl3pPr marL="685800" indent="-137160">
              <a:buClr>
                <a:schemeClr val="tx2"/>
              </a:buClr>
              <a:buFont typeface="Arial" panose="020B0604020202020204" pitchFamily="34" charset="0"/>
              <a:buChar char="›"/>
              <a:defRPr sz="1600"/>
            </a:lvl3pPr>
            <a:lvl4pPr marL="685800" indent="-137160">
              <a:buClr>
                <a:schemeClr val="tx2"/>
              </a:buClr>
              <a:buFont typeface="Arial" panose="020B0604020202020204" pitchFamily="34" charset="0"/>
              <a:buChar char="›"/>
              <a:defRPr sz="1600"/>
            </a:lvl4pPr>
            <a:lvl5pPr marL="685800" indent="-137160">
              <a:buClr>
                <a:schemeClr val="tx2"/>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Subtitle 1"/>
          <p:cNvSpPr>
            <a:spLocks noGrp="1"/>
          </p:cNvSpPr>
          <p:nvPr>
            <p:ph type="body" idx="1" hasCustomPrompt="1"/>
          </p:nvPr>
        </p:nvSpPr>
        <p:spPr>
          <a:xfrm>
            <a:off x="365760" y="914399"/>
            <a:ext cx="4114800" cy="276999"/>
          </a:xfrm>
        </p:spPr>
        <p:txBody>
          <a:bodyPr anchor="t" anchorCtr="0">
            <a:spAutoFit/>
          </a:bodyPr>
          <a:lstStyle>
            <a:lvl1pPr marL="0" indent="0">
              <a:spcBef>
                <a:spcPts val="0"/>
              </a:spcBef>
              <a:spcAft>
                <a:spcPts val="0"/>
              </a:spcAft>
              <a:buNone/>
              <a:defRPr sz="1800" b="1">
                <a:solidFill>
                  <a:schemeClr val="accent4"/>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headline text</a:t>
            </a:r>
          </a:p>
        </p:txBody>
      </p:sp>
      <p:sp>
        <p:nvSpPr>
          <p:cNvPr id="5" name="Subtitle 2"/>
          <p:cNvSpPr>
            <a:spLocks noGrp="1"/>
          </p:cNvSpPr>
          <p:nvPr>
            <p:ph type="body" sz="quarter" idx="3" hasCustomPrompt="1"/>
          </p:nvPr>
        </p:nvSpPr>
        <p:spPr>
          <a:xfrm>
            <a:off x="4800600" y="914399"/>
            <a:ext cx="4114800" cy="276999"/>
          </a:xfrm>
        </p:spPr>
        <p:txBody>
          <a:bodyPr anchor="t" anchorCtr="0">
            <a:spAutoFit/>
          </a:bodyPr>
          <a:lstStyle>
            <a:lvl1pPr marL="0" indent="0" algn="l">
              <a:spcBef>
                <a:spcPts val="0"/>
              </a:spcBef>
              <a:spcAft>
                <a:spcPts val="0"/>
              </a:spcAft>
              <a:buNone/>
              <a:defRPr sz="1800" b="1">
                <a:solidFill>
                  <a:schemeClr val="accent4"/>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headline text</a:t>
            </a:r>
          </a:p>
        </p:txBody>
      </p:sp>
      <p:sp>
        <p:nvSpPr>
          <p:cNvPr id="15" name="Source line"/>
          <p:cNvSpPr>
            <a:spLocks noGrp="1"/>
          </p:cNvSpPr>
          <p:nvPr>
            <p:ph type="body" sz="half" idx="10"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7"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8"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416410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1" name="Rectangle 20"/>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title" hasCustomPrompt="1"/>
          </p:nvPr>
        </p:nvSpPr>
        <p:spPr>
          <a:xfrm>
            <a:off x="365760" y="274320"/>
            <a:ext cx="8549640" cy="365760"/>
          </a:xfrm>
        </p:spPr>
        <p:txBody>
          <a:bodyPr/>
          <a:lstStyle>
            <a:lvl1pPr>
              <a:defRPr/>
            </a:lvl1pPr>
          </a:lstStyle>
          <a:p>
            <a:r>
              <a:rPr lang="en-US"/>
              <a:t>Click to add title (one line only)</a:t>
            </a:r>
          </a:p>
        </p:txBody>
      </p:sp>
      <p:sp>
        <p:nvSpPr>
          <p:cNvPr id="4" name="Text 1"/>
          <p:cNvSpPr>
            <a:spLocks noGrp="1"/>
          </p:cNvSpPr>
          <p:nvPr>
            <p:ph sz="half" idx="2" hasCustomPrompt="1"/>
          </p:nvPr>
        </p:nvSpPr>
        <p:spPr>
          <a:xfrm>
            <a:off x="365760" y="1280160"/>
            <a:ext cx="2697480" cy="3227832"/>
          </a:xfrm>
        </p:spPr>
        <p:txBody>
          <a:bodyPr/>
          <a:lstStyle>
            <a:lvl1pPr marL="137160" indent="-137160">
              <a:spcBef>
                <a:spcPts val="300"/>
              </a:spcBef>
              <a:buClr>
                <a:srgbClr val="669933"/>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marL="457200" indent="-137160">
              <a:spcBef>
                <a:spcPts val="3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457200" indent="-137160">
              <a:spcBef>
                <a:spcPts val="3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457200" indent="-137160">
              <a:spcBef>
                <a:spcPts val="3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457200" indent="-137160">
              <a:spcBef>
                <a:spcPts val="3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Text 2"/>
          <p:cNvSpPr>
            <a:spLocks noGrp="1"/>
          </p:cNvSpPr>
          <p:nvPr>
            <p:ph sz="quarter" idx="4" hasCustomPrompt="1"/>
          </p:nvPr>
        </p:nvSpPr>
        <p:spPr>
          <a:xfrm>
            <a:off x="3291840" y="1280160"/>
            <a:ext cx="2697480" cy="3227832"/>
          </a:xfrm>
        </p:spPr>
        <p:txBody>
          <a:bodyPr/>
          <a:lstStyle>
            <a:lvl1pPr marL="137160" indent="-137160">
              <a:spcBef>
                <a:spcPts val="300"/>
              </a:spcBef>
              <a:buClr>
                <a:srgbClr val="669933"/>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marL="457200" indent="-137160">
              <a:spcBef>
                <a:spcPts val="3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457200" indent="-137160">
              <a:spcBef>
                <a:spcPts val="3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457200" indent="-137160">
              <a:spcBef>
                <a:spcPts val="3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457200" indent="-137160">
              <a:spcBef>
                <a:spcPts val="3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4" name="Text 3"/>
          <p:cNvSpPr>
            <a:spLocks noGrp="1"/>
          </p:cNvSpPr>
          <p:nvPr>
            <p:ph sz="quarter" idx="14" hasCustomPrompt="1"/>
          </p:nvPr>
        </p:nvSpPr>
        <p:spPr>
          <a:xfrm>
            <a:off x="6217920" y="1280160"/>
            <a:ext cx="2697480" cy="3227832"/>
          </a:xfrm>
        </p:spPr>
        <p:txBody>
          <a:bodyPr/>
          <a:lstStyle>
            <a:lvl1pPr marL="137160" indent="-137160">
              <a:spcBef>
                <a:spcPts val="300"/>
              </a:spcBef>
              <a:buClr>
                <a:srgbClr val="669933"/>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marL="457200" indent="-137160">
              <a:spcBef>
                <a:spcPts val="300"/>
              </a:spcBef>
              <a:buClr>
                <a:schemeClr val="tx2"/>
              </a:buClr>
              <a:buFont typeface="Arial" panose="020B0604020202020204" pitchFamily="34" charset="0"/>
              <a:buChar char="›"/>
              <a:defRPr sz="1600" b="0">
                <a:solidFill>
                  <a:schemeClr val="tx1"/>
                </a:solidFill>
                <a:latin typeface="Arial" panose="020B0604020202020204" pitchFamily="34" charset="0"/>
                <a:cs typeface="Arial" panose="020B0604020202020204" pitchFamily="34" charset="0"/>
              </a:defRPr>
            </a:lvl2pPr>
            <a:lvl3pPr marL="457200" indent="-137160">
              <a:spcBef>
                <a:spcPts val="3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457200" indent="-137160">
              <a:spcBef>
                <a:spcPts val="3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457200" indent="-137160">
              <a:spcBef>
                <a:spcPts val="300"/>
              </a:spcBef>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Subtitle 1"/>
          <p:cNvSpPr>
            <a:spLocks noGrp="1"/>
          </p:cNvSpPr>
          <p:nvPr>
            <p:ph type="body" idx="1" hasCustomPrompt="1"/>
          </p:nvPr>
        </p:nvSpPr>
        <p:spPr>
          <a:xfrm>
            <a:off x="365760" y="914400"/>
            <a:ext cx="2697480" cy="276999"/>
          </a:xfrm>
        </p:spPr>
        <p:txBody>
          <a:bodyPr wrap="square" anchor="t" anchorCtr="0">
            <a:spAutoFit/>
          </a:bodyPr>
          <a:lstStyle>
            <a:lvl1pPr marL="0" indent="0">
              <a:spcBef>
                <a:spcPts val="0"/>
              </a:spcBef>
              <a:spcAft>
                <a:spcPts val="0"/>
              </a:spcAft>
              <a:buNone/>
              <a:defRPr sz="1800" b="1">
                <a:solidFill>
                  <a:schemeClr val="accent4"/>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Subtitle 2"/>
          <p:cNvSpPr>
            <a:spLocks noGrp="1"/>
          </p:cNvSpPr>
          <p:nvPr>
            <p:ph type="body" sz="quarter" idx="3" hasCustomPrompt="1"/>
          </p:nvPr>
        </p:nvSpPr>
        <p:spPr>
          <a:xfrm>
            <a:off x="3291840" y="914400"/>
            <a:ext cx="2697480" cy="276999"/>
          </a:xfrm>
        </p:spPr>
        <p:txBody>
          <a:bodyPr anchor="t" anchorCtr="0">
            <a:spAutoFit/>
          </a:bodyPr>
          <a:lstStyle>
            <a:lvl1pPr marL="0" indent="0">
              <a:spcBef>
                <a:spcPts val="0"/>
              </a:spcBef>
              <a:spcAft>
                <a:spcPts val="0"/>
              </a:spcAft>
              <a:buNone/>
              <a:defRPr sz="1800" b="1">
                <a:solidFill>
                  <a:schemeClr val="accent4"/>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3" name="Subtitle 3"/>
          <p:cNvSpPr>
            <a:spLocks noGrp="1"/>
          </p:cNvSpPr>
          <p:nvPr>
            <p:ph type="body" sz="quarter" idx="13" hasCustomPrompt="1"/>
          </p:nvPr>
        </p:nvSpPr>
        <p:spPr>
          <a:xfrm>
            <a:off x="6217920" y="914400"/>
            <a:ext cx="2697480" cy="276999"/>
          </a:xfrm>
        </p:spPr>
        <p:txBody>
          <a:bodyPr anchor="t" anchorCtr="0">
            <a:spAutoFit/>
          </a:bodyPr>
          <a:lstStyle>
            <a:lvl1pPr marL="0" indent="0">
              <a:spcBef>
                <a:spcPts val="0"/>
              </a:spcBef>
              <a:spcAft>
                <a:spcPts val="0"/>
              </a:spcAft>
              <a:buNone/>
              <a:defRPr sz="1800" b="1">
                <a:solidFill>
                  <a:schemeClr val="accent4"/>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9" name="Source line"/>
          <p:cNvSpPr>
            <a:spLocks noGrp="1"/>
          </p:cNvSpPr>
          <p:nvPr>
            <p:ph type="body" sz="half" idx="15"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22"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23"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85611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137160" y="0"/>
            <a:ext cx="9003665" cy="1586264"/>
          </a:xfrm>
          <a:prstGeom prst="rect">
            <a:avLst/>
          </a:prstGeom>
          <a:solidFill>
            <a:srgbClr val="1E1E1E"/>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noChangeAspect="1"/>
          </p:cNvSpPr>
          <p:nvPr userDrawn="1"/>
        </p:nvSpPr>
        <p:spPr bwMode="auto">
          <a:xfrm>
            <a:off x="137161" y="0"/>
            <a:ext cx="4090812" cy="2492599"/>
          </a:xfrm>
          <a:custGeom>
            <a:avLst/>
            <a:gdLst>
              <a:gd name="T0" fmla="*/ 0 w 2662"/>
              <a:gd name="T1" fmla="*/ 1622 h 1622"/>
              <a:gd name="T2" fmla="*/ 0 w 2662"/>
              <a:gd name="T3" fmla="*/ 0 h 1622"/>
              <a:gd name="T4" fmla="*/ 2662 w 2662"/>
              <a:gd name="T5" fmla="*/ 0 h 1622"/>
              <a:gd name="T6" fmla="*/ 0 w 2662"/>
              <a:gd name="T7" fmla="*/ 1622 h 1622"/>
            </a:gdLst>
            <a:ahLst/>
            <a:cxnLst>
              <a:cxn ang="0">
                <a:pos x="T0" y="T1"/>
              </a:cxn>
              <a:cxn ang="0">
                <a:pos x="T2" y="T3"/>
              </a:cxn>
              <a:cxn ang="0">
                <a:pos x="T4" y="T5"/>
              </a:cxn>
              <a:cxn ang="0">
                <a:pos x="T6" y="T7"/>
              </a:cxn>
            </a:cxnLst>
            <a:rect l="0" t="0" r="r" b="b"/>
            <a:pathLst>
              <a:path w="2662" h="1622">
                <a:moveTo>
                  <a:pt x="0" y="1622"/>
                </a:moveTo>
                <a:lnTo>
                  <a:pt x="0" y="0"/>
                </a:lnTo>
                <a:lnTo>
                  <a:pt x="2662" y="0"/>
                </a:lnTo>
                <a:lnTo>
                  <a:pt x="0" y="16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21"/>
          <p:cNvSpPr>
            <a:spLocks noChangeArrowheads="1"/>
          </p:cNvSpPr>
          <p:nvPr userDrawn="1"/>
        </p:nvSpPr>
        <p:spPr bwMode="auto">
          <a:xfrm>
            <a:off x="137160" y="1234123"/>
            <a:ext cx="9006840" cy="368395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p:cNvSpPr>
            <a:spLocks noGrp="1"/>
          </p:cNvSpPr>
          <p:nvPr>
            <p:ph type="title" hasCustomPrompt="1"/>
          </p:nvPr>
        </p:nvSpPr>
        <p:spPr>
          <a:xfrm>
            <a:off x="1584887" y="320040"/>
            <a:ext cx="4572000" cy="304699"/>
          </a:xfrm>
        </p:spPr>
        <p:txBody>
          <a:bodyPr/>
          <a:lstStyle>
            <a:lvl1pPr>
              <a:defRPr sz="2200" baseline="0">
                <a:solidFill>
                  <a:schemeClr val="bg1"/>
                </a:solidFill>
              </a:defRPr>
            </a:lvl1pPr>
          </a:lstStyle>
          <a:p>
            <a:r>
              <a:rPr lang="en-US"/>
              <a:t>Click to add name</a:t>
            </a:r>
          </a:p>
        </p:txBody>
      </p:sp>
      <p:sp>
        <p:nvSpPr>
          <p:cNvPr id="13" name="Text"/>
          <p:cNvSpPr>
            <a:spLocks noGrp="1"/>
          </p:cNvSpPr>
          <p:nvPr>
            <p:ph idx="11" hasCustomPrompt="1"/>
          </p:nvPr>
        </p:nvSpPr>
        <p:spPr>
          <a:xfrm>
            <a:off x="4800600" y="1508760"/>
            <a:ext cx="4114800" cy="3200400"/>
          </a:xfrm>
        </p:spPr>
        <p:txBody>
          <a:bodyPr/>
          <a:lstStyle>
            <a:lvl1pPr marL="0" indent="0">
              <a:spcBef>
                <a:spcPts val="300"/>
              </a:spcBef>
              <a:buClr>
                <a:srgbClr val="669933"/>
              </a:buClr>
              <a:buFontTx/>
              <a:buNone/>
              <a:defRPr sz="1200" b="1" i="0">
                <a:solidFill>
                  <a:schemeClr val="accent4"/>
                </a:solidFill>
                <a:latin typeface="Arial" pitchFamily="34" charset="0"/>
                <a:cs typeface="Arial" pitchFamily="34" charset="0"/>
              </a:defRPr>
            </a:lvl1pPr>
            <a:lvl2pPr marL="91440" indent="-91440">
              <a:spcBef>
                <a:spcPts val="0"/>
              </a:spcBef>
              <a:spcAft>
                <a:spcPts val="500"/>
              </a:spcAft>
              <a:buClr>
                <a:srgbClr val="669933"/>
              </a:buClr>
              <a:buFont typeface="Arial" panose="020B0604020202020204" pitchFamily="34" charset="0"/>
              <a:buChar char="•"/>
              <a:defRPr sz="1200" b="0" i="0">
                <a:solidFill>
                  <a:schemeClr val="tx1"/>
                </a:solidFill>
                <a:latin typeface="Arial" pitchFamily="34" charset="0"/>
                <a:cs typeface="Arial" pitchFamily="34" charset="0"/>
              </a:defRPr>
            </a:lvl2pPr>
            <a:lvl3pPr marL="91440" indent="-91440">
              <a:spcBef>
                <a:spcPts val="0"/>
              </a:spcBef>
              <a:spcAft>
                <a:spcPts val="500"/>
              </a:spcAft>
              <a:buClr>
                <a:srgbClr val="669933"/>
              </a:buClr>
              <a:buFont typeface="Arial" panose="020B0604020202020204" pitchFamily="34" charset="0"/>
              <a:buChar char="•"/>
              <a:defRPr sz="1200" b="0" i="0">
                <a:solidFill>
                  <a:schemeClr val="tx1"/>
                </a:solidFill>
                <a:latin typeface="Arial" pitchFamily="34" charset="0"/>
                <a:cs typeface="Arial" pitchFamily="34" charset="0"/>
              </a:defRPr>
            </a:lvl3pPr>
            <a:lvl4pPr marL="91440" indent="-91440">
              <a:spcBef>
                <a:spcPts val="0"/>
              </a:spcBef>
              <a:spcAft>
                <a:spcPts val="500"/>
              </a:spcAft>
              <a:buClr>
                <a:srgbClr val="669933"/>
              </a:buClr>
              <a:buFont typeface="Arial" panose="020B0604020202020204" pitchFamily="34" charset="0"/>
              <a:buChar char="•"/>
              <a:defRPr sz="1200" b="0" i="0">
                <a:solidFill>
                  <a:schemeClr val="tx1"/>
                </a:solidFill>
                <a:latin typeface="Arial" pitchFamily="34" charset="0"/>
                <a:cs typeface="Arial" pitchFamily="34" charset="0"/>
              </a:defRPr>
            </a:lvl4pPr>
            <a:lvl5pPr marL="91440" indent="-91440">
              <a:spcBef>
                <a:spcPts val="0"/>
              </a:spcBef>
              <a:spcAft>
                <a:spcPts val="500"/>
              </a:spcAft>
              <a:buClr>
                <a:srgbClr val="669933"/>
              </a:buClr>
              <a:buFont typeface="Arial" panose="020B0604020202020204" pitchFamily="34" charset="0"/>
              <a:buChar char="•"/>
              <a:defRPr sz="1200" b="0" i="0">
                <a:solidFill>
                  <a:schemeClr val="tx1"/>
                </a:solidFill>
                <a:latin typeface="Arial" pitchFamily="34" charset="0"/>
                <a:cs typeface="Arial" pitchFamily="34" charset="0"/>
              </a:defRPr>
            </a:lvl5pPr>
          </a:lstStyle>
          <a:p>
            <a:pPr lvl="0"/>
            <a:r>
              <a:rPr lang="en-US"/>
              <a:t>Click to add headline</a:t>
            </a:r>
          </a:p>
          <a:p>
            <a:pPr lvl="1"/>
            <a:r>
              <a:rPr lang="en-US"/>
              <a:t>Second level</a:t>
            </a:r>
          </a:p>
          <a:p>
            <a:pPr lvl="2"/>
            <a:r>
              <a:rPr lang="en-US"/>
              <a:t>Third level</a:t>
            </a:r>
          </a:p>
          <a:p>
            <a:pPr lvl="3"/>
            <a:r>
              <a:rPr lang="en-US"/>
              <a:t>Fourth level</a:t>
            </a:r>
          </a:p>
          <a:p>
            <a:pPr lvl="4"/>
            <a:r>
              <a:rPr lang="en-US"/>
              <a:t>Fifth level</a:t>
            </a:r>
          </a:p>
        </p:txBody>
      </p:sp>
      <p:sp>
        <p:nvSpPr>
          <p:cNvPr id="9" name="Text"/>
          <p:cNvSpPr>
            <a:spLocks noGrp="1"/>
          </p:cNvSpPr>
          <p:nvPr>
            <p:ph idx="1" hasCustomPrompt="1"/>
          </p:nvPr>
        </p:nvSpPr>
        <p:spPr>
          <a:xfrm>
            <a:off x="365760" y="1508760"/>
            <a:ext cx="4114800" cy="3200400"/>
          </a:xfrm>
        </p:spPr>
        <p:txBody>
          <a:bodyPr/>
          <a:lstStyle>
            <a:lvl1pPr marL="0" indent="0">
              <a:spcBef>
                <a:spcPts val="300"/>
              </a:spcBef>
              <a:buClr>
                <a:srgbClr val="669933"/>
              </a:buClr>
              <a:buFontTx/>
              <a:buNone/>
              <a:defRPr sz="1200" b="1" i="0">
                <a:solidFill>
                  <a:schemeClr val="accent4"/>
                </a:solidFill>
                <a:latin typeface="Arial" pitchFamily="34" charset="0"/>
                <a:cs typeface="Arial" pitchFamily="34" charset="0"/>
              </a:defRPr>
            </a:lvl1pPr>
            <a:lvl2pPr marL="0" indent="0">
              <a:spcBef>
                <a:spcPts val="0"/>
              </a:spcBef>
              <a:spcAft>
                <a:spcPts val="500"/>
              </a:spcAft>
              <a:buClr>
                <a:srgbClr val="669933"/>
              </a:buClr>
              <a:buFontTx/>
              <a:buNone/>
              <a:defRPr sz="1200" b="0" i="0">
                <a:solidFill>
                  <a:schemeClr val="tx1"/>
                </a:solidFill>
                <a:latin typeface="Arial" pitchFamily="34" charset="0"/>
                <a:cs typeface="Arial" pitchFamily="34" charset="0"/>
              </a:defRPr>
            </a:lvl2pPr>
            <a:lvl3pPr marL="0" indent="0">
              <a:spcBef>
                <a:spcPts val="0"/>
              </a:spcBef>
              <a:spcAft>
                <a:spcPts val="500"/>
              </a:spcAft>
              <a:buClr>
                <a:schemeClr val="tx2"/>
              </a:buClr>
              <a:buFontTx/>
              <a:buNone/>
              <a:defRPr sz="1200" b="0" i="0">
                <a:solidFill>
                  <a:schemeClr val="tx1"/>
                </a:solidFill>
                <a:latin typeface="Arial" pitchFamily="34" charset="0"/>
                <a:cs typeface="Arial" pitchFamily="34" charset="0"/>
              </a:defRPr>
            </a:lvl3pPr>
            <a:lvl4pPr marL="0" indent="0">
              <a:spcBef>
                <a:spcPts val="0"/>
              </a:spcBef>
              <a:spcAft>
                <a:spcPts val="500"/>
              </a:spcAft>
              <a:buClr>
                <a:schemeClr val="tx2"/>
              </a:buClr>
              <a:buFontTx/>
              <a:buNone/>
              <a:defRPr sz="1200" b="0" i="0">
                <a:solidFill>
                  <a:schemeClr val="tx1"/>
                </a:solidFill>
                <a:latin typeface="Arial" pitchFamily="34" charset="0"/>
                <a:cs typeface="Arial" pitchFamily="34" charset="0"/>
              </a:defRPr>
            </a:lvl4pPr>
            <a:lvl5pPr marL="0" indent="0">
              <a:spcBef>
                <a:spcPts val="0"/>
              </a:spcBef>
              <a:spcAft>
                <a:spcPts val="500"/>
              </a:spcAft>
              <a:buClr>
                <a:schemeClr val="tx2"/>
              </a:buClr>
              <a:buFontTx/>
              <a:buNone/>
              <a:defRPr sz="1200" b="0" i="0">
                <a:solidFill>
                  <a:schemeClr val="tx1"/>
                </a:solidFill>
                <a:latin typeface="Arial" pitchFamily="34" charset="0"/>
                <a:cs typeface="Arial" pitchFamily="34" charset="0"/>
              </a:defRPr>
            </a:lvl5pPr>
          </a:lstStyle>
          <a:p>
            <a:pPr lvl="0"/>
            <a:r>
              <a:rPr lang="en-US"/>
              <a:t>Click to add headline</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2" hasCustomPrompt="1"/>
          </p:nvPr>
        </p:nvSpPr>
        <p:spPr>
          <a:xfrm>
            <a:off x="1584887" y="640080"/>
            <a:ext cx="4572000" cy="310551"/>
          </a:xfrm>
        </p:spPr>
        <p:txBody>
          <a:bodyPr/>
          <a:lstStyle>
            <a:lvl1pPr marL="0" indent="0">
              <a:spcBef>
                <a:spcPts val="0"/>
              </a:spcBef>
              <a:spcAft>
                <a:spcPts val="0"/>
              </a:spcAft>
              <a:buFontTx/>
              <a:buNone/>
              <a:defRPr sz="1400" b="0">
                <a:solidFill>
                  <a:schemeClr val="bg1"/>
                </a:solidFill>
              </a:defRPr>
            </a:lvl1pPr>
            <a:lvl2pPr marL="0" indent="0">
              <a:spcBef>
                <a:spcPts val="0"/>
              </a:spcBef>
              <a:spcAft>
                <a:spcPts val="0"/>
              </a:spcAft>
              <a:buFontTx/>
              <a:buNone/>
              <a:defRPr sz="1400" b="0">
                <a:solidFill>
                  <a:schemeClr val="accent2"/>
                </a:solidFill>
              </a:defRPr>
            </a:lvl2pPr>
            <a:lvl3pPr marL="0" indent="0">
              <a:spcBef>
                <a:spcPts val="0"/>
              </a:spcBef>
              <a:spcAft>
                <a:spcPts val="0"/>
              </a:spcAft>
              <a:buFontTx/>
              <a:buNone/>
              <a:defRPr sz="1400" b="0">
                <a:solidFill>
                  <a:schemeClr val="accent2"/>
                </a:solidFill>
              </a:defRPr>
            </a:lvl3pPr>
            <a:lvl4pPr marL="0" indent="0">
              <a:spcBef>
                <a:spcPts val="0"/>
              </a:spcBef>
              <a:spcAft>
                <a:spcPts val="0"/>
              </a:spcAft>
              <a:buFontTx/>
              <a:buNone/>
              <a:defRPr sz="1400" b="0">
                <a:solidFill>
                  <a:schemeClr val="accent2"/>
                </a:solidFill>
              </a:defRPr>
            </a:lvl4pPr>
            <a:lvl5pPr marL="0" indent="0">
              <a:spcBef>
                <a:spcPts val="0"/>
              </a:spcBef>
              <a:spcAft>
                <a:spcPts val="0"/>
              </a:spcAft>
              <a:buFontTx/>
              <a:buNone/>
              <a:defRPr sz="1400" b="0">
                <a:solidFill>
                  <a:schemeClr val="accent2"/>
                </a:solidFill>
              </a:defRPr>
            </a:lvl5pPr>
          </a:lstStyle>
          <a:p>
            <a:pPr lvl="0"/>
            <a:r>
              <a:rPr lang="en-US"/>
              <a:t>Click to add Forrester title</a:t>
            </a:r>
          </a:p>
        </p:txBody>
      </p:sp>
      <p:sp>
        <p:nvSpPr>
          <p:cNvPr id="3" name="Picture Placeholder 2"/>
          <p:cNvSpPr>
            <a:spLocks noGrp="1"/>
          </p:cNvSpPr>
          <p:nvPr>
            <p:ph type="pic" sz="quarter" idx="10" hasCustomPrompt="1"/>
          </p:nvPr>
        </p:nvSpPr>
        <p:spPr>
          <a:xfrm>
            <a:off x="365760" y="137160"/>
            <a:ext cx="990527" cy="950631"/>
          </a:xfrm>
        </p:spPr>
        <p:txBody>
          <a:bodyPr anchor="ctr"/>
          <a:lstStyle>
            <a:lvl1pPr marL="0" indent="0" algn="ctr">
              <a:spcBef>
                <a:spcPts val="0"/>
              </a:spcBef>
              <a:spcAft>
                <a:spcPts val="0"/>
              </a:spcAft>
              <a:buFontTx/>
              <a:buNone/>
              <a:defRPr sz="1400">
                <a:solidFill>
                  <a:schemeClr val="bg1"/>
                </a:solidFill>
              </a:defRPr>
            </a:lvl1pPr>
          </a:lstStyle>
          <a:p>
            <a:r>
              <a:rPr lang="en-US"/>
              <a:t>Click to add photo</a:t>
            </a:r>
          </a:p>
        </p:txBody>
      </p:sp>
      <p:sp>
        <p:nvSpPr>
          <p:cNvPr id="20"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21"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23604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liverable page">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title" hasCustomPrompt="1"/>
          </p:nvPr>
        </p:nvSpPr>
        <p:spPr>
          <a:xfrm>
            <a:off x="365760" y="320040"/>
            <a:ext cx="8549640" cy="609398"/>
          </a:xfrm>
        </p:spPr>
        <p:txBody>
          <a:bodyPr/>
          <a:lstStyle>
            <a:lvl1pPr>
              <a:defRPr sz="2200" baseline="0"/>
            </a:lvl1pPr>
          </a:lstStyle>
          <a:p>
            <a:r>
              <a:rPr lang="en-US"/>
              <a:t>This slide layout is only for deliverables (one person viewing on their computer), not for presentations to an audience</a:t>
            </a:r>
          </a:p>
        </p:txBody>
      </p:sp>
      <p:sp>
        <p:nvSpPr>
          <p:cNvPr id="6" name="Text Placeholder 5"/>
          <p:cNvSpPr>
            <a:spLocks noGrp="1"/>
          </p:cNvSpPr>
          <p:nvPr>
            <p:ph type="body" sz="quarter" idx="11" hasCustomPrompt="1"/>
          </p:nvPr>
        </p:nvSpPr>
        <p:spPr>
          <a:xfrm>
            <a:off x="365760" y="1097281"/>
            <a:ext cx="4114800" cy="3410712"/>
          </a:xfrm>
        </p:spPr>
        <p:txBody>
          <a:bodyPr/>
          <a:lstStyle>
            <a:lvl1pPr marL="0" indent="0">
              <a:spcBef>
                <a:spcPts val="500"/>
              </a:spcBef>
              <a:spcAft>
                <a:spcPts val="500"/>
              </a:spcAft>
              <a:buNone/>
              <a:defRPr sz="1200" b="1">
                <a:solidFill>
                  <a:schemeClr val="accent4"/>
                </a:solidFill>
              </a:defRPr>
            </a:lvl1pPr>
            <a:lvl2pPr marL="0" indent="0">
              <a:spcBef>
                <a:spcPts val="0"/>
              </a:spcBef>
              <a:spcAft>
                <a:spcPts val="500"/>
              </a:spcAft>
              <a:buNone/>
              <a:defRPr sz="1200"/>
            </a:lvl2pPr>
            <a:lvl3pPr marL="182880" indent="-91440">
              <a:spcBef>
                <a:spcPts val="0"/>
              </a:spcBef>
              <a:spcAft>
                <a:spcPts val="500"/>
              </a:spcAft>
              <a:buClr>
                <a:srgbClr val="669933"/>
              </a:buClr>
              <a:buFont typeface="Arial" panose="020B0604020202020204" pitchFamily="34" charset="0"/>
              <a:buChar char="•"/>
              <a:defRPr sz="1200"/>
            </a:lvl3pPr>
            <a:lvl4pPr marL="365760" indent="-91440">
              <a:spcBef>
                <a:spcPts val="0"/>
              </a:spcBef>
              <a:spcAft>
                <a:spcPts val="500"/>
              </a:spcAft>
              <a:defRPr sz="1200" baseline="0"/>
            </a:lvl4pPr>
            <a:lvl5pPr marL="365760" indent="-91440">
              <a:spcBef>
                <a:spcPts val="0"/>
              </a:spcBef>
              <a:spcAft>
                <a:spcPts val="500"/>
              </a:spcAft>
              <a:defRPr sz="1200"/>
            </a:lvl5pPr>
          </a:lstStyle>
          <a:p>
            <a:pPr lvl="0"/>
            <a:r>
              <a:rPr lang="en-US"/>
              <a:t>Header</a:t>
            </a:r>
          </a:p>
          <a:p>
            <a:pPr lvl="1"/>
            <a:r>
              <a:rPr lang="en-US"/>
              <a:t>Text style</a:t>
            </a:r>
          </a:p>
          <a:p>
            <a:pPr lvl="2"/>
            <a:r>
              <a:rPr lang="en-US"/>
              <a:t>Bullet</a:t>
            </a:r>
          </a:p>
          <a:p>
            <a:pPr lvl="3"/>
            <a:r>
              <a:rPr lang="en-US"/>
              <a:t>Second-level bullet</a:t>
            </a:r>
          </a:p>
        </p:txBody>
      </p:sp>
      <p:sp>
        <p:nvSpPr>
          <p:cNvPr id="15" name="Text Placeholder 5"/>
          <p:cNvSpPr>
            <a:spLocks noGrp="1"/>
          </p:cNvSpPr>
          <p:nvPr>
            <p:ph type="body" sz="quarter" idx="13" hasCustomPrompt="1"/>
          </p:nvPr>
        </p:nvSpPr>
        <p:spPr>
          <a:xfrm>
            <a:off x="4800600" y="1097281"/>
            <a:ext cx="4114800" cy="3410712"/>
          </a:xfrm>
        </p:spPr>
        <p:txBody>
          <a:bodyPr/>
          <a:lstStyle>
            <a:lvl1pPr marL="0" indent="0">
              <a:spcBef>
                <a:spcPts val="500"/>
              </a:spcBef>
              <a:spcAft>
                <a:spcPts val="500"/>
              </a:spcAft>
              <a:buNone/>
              <a:defRPr sz="1200" b="1">
                <a:solidFill>
                  <a:schemeClr val="accent4"/>
                </a:solidFill>
              </a:defRPr>
            </a:lvl1pPr>
            <a:lvl2pPr marL="0" indent="0">
              <a:spcBef>
                <a:spcPts val="0"/>
              </a:spcBef>
              <a:spcAft>
                <a:spcPts val="500"/>
              </a:spcAft>
              <a:buNone/>
              <a:defRPr sz="1200"/>
            </a:lvl2pPr>
            <a:lvl3pPr marL="182880" indent="-91440">
              <a:spcBef>
                <a:spcPts val="0"/>
              </a:spcBef>
              <a:spcAft>
                <a:spcPts val="500"/>
              </a:spcAft>
              <a:buClr>
                <a:srgbClr val="669933"/>
              </a:buClr>
              <a:buFont typeface="Arial" panose="020B0604020202020204" pitchFamily="34" charset="0"/>
              <a:buChar char="•"/>
              <a:defRPr sz="1200"/>
            </a:lvl3pPr>
            <a:lvl4pPr marL="365760" indent="-91440">
              <a:spcBef>
                <a:spcPts val="0"/>
              </a:spcBef>
              <a:spcAft>
                <a:spcPts val="500"/>
              </a:spcAft>
              <a:defRPr sz="1200" baseline="0"/>
            </a:lvl4pPr>
            <a:lvl5pPr marL="365760" indent="-91440">
              <a:spcBef>
                <a:spcPts val="0"/>
              </a:spcBef>
              <a:spcAft>
                <a:spcPts val="500"/>
              </a:spcAft>
              <a:defRPr sz="1200"/>
            </a:lvl5pPr>
          </a:lstStyle>
          <a:p>
            <a:pPr lvl="0"/>
            <a:r>
              <a:rPr lang="en-US"/>
              <a:t>Header</a:t>
            </a:r>
          </a:p>
          <a:p>
            <a:pPr lvl="1"/>
            <a:r>
              <a:rPr lang="en-US"/>
              <a:t>Text style</a:t>
            </a:r>
          </a:p>
          <a:p>
            <a:pPr lvl="2"/>
            <a:r>
              <a:rPr lang="en-US"/>
              <a:t>Bullet</a:t>
            </a:r>
          </a:p>
          <a:p>
            <a:pPr lvl="3"/>
            <a:r>
              <a:rPr lang="en-US"/>
              <a:t>Second-level bullet</a:t>
            </a:r>
          </a:p>
        </p:txBody>
      </p:sp>
      <p:sp>
        <p:nvSpPr>
          <p:cNvPr id="16" name="Source line"/>
          <p:cNvSpPr>
            <a:spLocks noGrp="1"/>
          </p:cNvSpPr>
          <p:nvPr>
            <p:ph type="body" sz="half" idx="10"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3"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4"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309401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w/ photo, logo">
    <p:spTree>
      <p:nvGrpSpPr>
        <p:cNvPr id="1" name=""/>
        <p:cNvGrpSpPr/>
        <p:nvPr/>
      </p:nvGrpSpPr>
      <p:grpSpPr>
        <a:xfrm>
          <a:off x="0" y="0"/>
          <a:ext cx="0" cy="0"/>
          <a:chOff x="0" y="0"/>
          <a:chExt cx="0" cy="0"/>
        </a:xfrm>
      </p:grpSpPr>
      <p:sp>
        <p:nvSpPr>
          <p:cNvPr id="26" name="Rectangle 25"/>
          <p:cNvSpPr>
            <a:spLocks noChangeArrowheads="1"/>
          </p:cNvSpPr>
          <p:nvPr userDrawn="1"/>
        </p:nvSpPr>
        <p:spPr bwMode="auto">
          <a:xfrm>
            <a:off x="137160" y="0"/>
            <a:ext cx="9006840" cy="4918075"/>
          </a:xfrm>
          <a:prstGeom prst="rect">
            <a:avLst/>
          </a:prstGeom>
          <a:solidFill>
            <a:srgbClr val="1E1E1E"/>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ChangeAspect="1"/>
          </p:cNvSpPr>
          <p:nvPr userDrawn="1"/>
        </p:nvSpPr>
        <p:spPr bwMode="auto">
          <a:xfrm>
            <a:off x="137160" y="0"/>
            <a:ext cx="4090812" cy="2492599"/>
          </a:xfrm>
          <a:custGeom>
            <a:avLst/>
            <a:gdLst>
              <a:gd name="T0" fmla="*/ 0 w 2662"/>
              <a:gd name="T1" fmla="*/ 1622 h 1622"/>
              <a:gd name="T2" fmla="*/ 0 w 2662"/>
              <a:gd name="T3" fmla="*/ 0 h 1622"/>
              <a:gd name="T4" fmla="*/ 2662 w 2662"/>
              <a:gd name="T5" fmla="*/ 0 h 1622"/>
              <a:gd name="T6" fmla="*/ 0 w 2662"/>
              <a:gd name="T7" fmla="*/ 1622 h 1622"/>
            </a:gdLst>
            <a:ahLst/>
            <a:cxnLst>
              <a:cxn ang="0">
                <a:pos x="T0" y="T1"/>
              </a:cxn>
              <a:cxn ang="0">
                <a:pos x="T2" y="T3"/>
              </a:cxn>
              <a:cxn ang="0">
                <a:pos x="T4" y="T5"/>
              </a:cxn>
              <a:cxn ang="0">
                <a:pos x="T6" y="T7"/>
              </a:cxn>
            </a:cxnLst>
            <a:rect l="0" t="0" r="r" b="b"/>
            <a:pathLst>
              <a:path w="2662" h="1622">
                <a:moveTo>
                  <a:pt x="0" y="1622"/>
                </a:moveTo>
                <a:lnTo>
                  <a:pt x="0" y="0"/>
                </a:lnTo>
                <a:lnTo>
                  <a:pt x="2662" y="0"/>
                </a:lnTo>
                <a:lnTo>
                  <a:pt x="0" y="16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itle"/>
          <p:cNvSpPr>
            <a:spLocks noGrp="1"/>
          </p:cNvSpPr>
          <p:nvPr>
            <p:ph type="title" hasCustomPrompt="1"/>
          </p:nvPr>
        </p:nvSpPr>
        <p:spPr>
          <a:xfrm>
            <a:off x="365760" y="320040"/>
            <a:ext cx="8549640" cy="304699"/>
          </a:xfrm>
        </p:spPr>
        <p:txBody>
          <a:bodyPr/>
          <a:lstStyle>
            <a:lvl1pPr>
              <a:defRPr sz="2200" baseline="0">
                <a:solidFill>
                  <a:schemeClr val="bg1"/>
                </a:solidFill>
              </a:defRPr>
            </a:lvl1pPr>
          </a:lstStyle>
          <a:p>
            <a:r>
              <a:rPr lang="en-US"/>
              <a:t>Click to edit testimonial slide title</a:t>
            </a:r>
          </a:p>
        </p:txBody>
      </p:sp>
      <p:sp>
        <p:nvSpPr>
          <p:cNvPr id="9" name="Text Placeholder 3"/>
          <p:cNvSpPr>
            <a:spLocks noGrp="1"/>
          </p:cNvSpPr>
          <p:nvPr>
            <p:ph type="body" sz="half" idx="2" hasCustomPrompt="1"/>
          </p:nvPr>
        </p:nvSpPr>
        <p:spPr>
          <a:xfrm>
            <a:off x="2560320" y="3895344"/>
            <a:ext cx="2560320" cy="387798"/>
          </a:xfrm>
        </p:spPr>
        <p:txBody>
          <a:bodyPr wrap="square" anchor="t" anchorCtr="0">
            <a:spAutoFit/>
          </a:bodyPr>
          <a:lstStyle>
            <a:lvl1pPr marL="0" indent="0" algn="l">
              <a:lnSpc>
                <a:spcPct val="90000"/>
              </a:lnSpc>
              <a:spcBef>
                <a:spcPts val="0"/>
              </a:spcBef>
              <a:spcAft>
                <a:spcPts val="0"/>
              </a:spcAft>
              <a:buNone/>
              <a:defRPr sz="1400" b="1" baseline="0">
                <a:solidFill>
                  <a:schemeClr val="bg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 </a:t>
            </a:r>
            <a:br>
              <a:rPr lang="en-US"/>
            </a:br>
            <a:r>
              <a:rPr lang="en-US"/>
              <a:t>and title (title un-bolded)</a:t>
            </a:r>
          </a:p>
        </p:txBody>
      </p:sp>
      <p:sp>
        <p:nvSpPr>
          <p:cNvPr id="3" name="Content Placeholder 2"/>
          <p:cNvSpPr>
            <a:spLocks noGrp="1"/>
          </p:cNvSpPr>
          <p:nvPr>
            <p:ph idx="1" hasCustomPrompt="1"/>
          </p:nvPr>
        </p:nvSpPr>
        <p:spPr>
          <a:xfrm>
            <a:off x="365760" y="822960"/>
            <a:ext cx="8549640" cy="2926080"/>
          </a:xfrm>
          <a:prstGeom prst="rect">
            <a:avLst/>
          </a:prstGeom>
          <a:solidFill>
            <a:schemeClr val="bg1"/>
          </a:solidFill>
        </p:spPr>
        <p:txBody>
          <a:bodyPr wrap="square" lIns="1188720" tIns="274320" rIns="822960" bIns="274320" anchor="ctr" anchorCtr="0">
            <a:noAutofit/>
          </a:bodyPr>
          <a:lstStyle>
            <a:lvl1pPr marL="91440" indent="-91440">
              <a:lnSpc>
                <a:spcPct val="120000"/>
              </a:lnSpc>
              <a:spcBef>
                <a:spcPts val="0"/>
              </a:spcBef>
              <a:spcAft>
                <a:spcPts val="0"/>
              </a:spcAft>
              <a:buFontTx/>
              <a:buNone/>
              <a:defRPr sz="1600" b="0" i="0">
                <a:solidFill>
                  <a:schemeClr val="tx1"/>
                </a:solidFill>
                <a:latin typeface="Georgia" panose="02040502050405020303" pitchFamily="18" charset="0"/>
                <a:cs typeface="Arial" pitchFamily="34" charset="0"/>
              </a:defRPr>
            </a:lvl1pPr>
            <a:lvl2pPr marL="91440" indent="-91440">
              <a:lnSpc>
                <a:spcPct val="120000"/>
              </a:lnSpc>
              <a:spcBef>
                <a:spcPts val="0"/>
              </a:spcBef>
              <a:spcAft>
                <a:spcPts val="0"/>
              </a:spcAft>
              <a:buClr>
                <a:schemeClr val="accent1"/>
              </a:buClr>
              <a:buFontTx/>
              <a:buNone/>
              <a:defRPr sz="1600" b="0" i="0">
                <a:solidFill>
                  <a:schemeClr val="tx1"/>
                </a:solidFill>
                <a:latin typeface="Georgia" panose="02040502050405020303" pitchFamily="18" charset="0"/>
                <a:cs typeface="Arial" pitchFamily="34" charset="0"/>
              </a:defRPr>
            </a:lvl2pPr>
            <a:lvl3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3pPr>
            <a:lvl4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4pPr>
            <a:lvl5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5pPr>
          </a:lstStyle>
          <a:p>
            <a:pPr lvl="0"/>
            <a:r>
              <a:rPr lang="en-US"/>
              <a:t>Click to add testimonial text</a:t>
            </a:r>
          </a:p>
        </p:txBody>
      </p:sp>
      <p:sp>
        <p:nvSpPr>
          <p:cNvPr id="4" name="Picture Placeholder 3"/>
          <p:cNvSpPr>
            <a:spLocks noGrp="1"/>
          </p:cNvSpPr>
          <p:nvPr>
            <p:ph type="pic" sz="quarter" idx="11" hasCustomPrompt="1"/>
          </p:nvPr>
        </p:nvSpPr>
        <p:spPr>
          <a:xfrm>
            <a:off x="594360" y="1920240"/>
            <a:ext cx="731520" cy="731520"/>
          </a:xfrm>
        </p:spPr>
        <p:txBody>
          <a:bodyPr anchor="ctr" anchorCtr="0"/>
          <a:lstStyle>
            <a:lvl1pPr marL="0" indent="0" algn="ctr">
              <a:buNone/>
              <a:defRPr sz="1200"/>
            </a:lvl1pPr>
          </a:lstStyle>
          <a:p>
            <a:r>
              <a:rPr lang="en-US"/>
              <a:t>Click to add logo</a:t>
            </a:r>
          </a:p>
        </p:txBody>
      </p:sp>
      <p:sp>
        <p:nvSpPr>
          <p:cNvPr id="17" name="Picture Placeholder 6"/>
          <p:cNvSpPr>
            <a:spLocks noGrp="1"/>
          </p:cNvSpPr>
          <p:nvPr>
            <p:ph type="pic" sz="quarter" idx="10" hasCustomPrompt="1"/>
          </p:nvPr>
        </p:nvSpPr>
        <p:spPr>
          <a:xfrm>
            <a:off x="1645920" y="3895344"/>
            <a:ext cx="731520" cy="731520"/>
          </a:xfrm>
        </p:spPr>
        <p:txBody>
          <a:bodyPr anchor="ctr"/>
          <a:lstStyle>
            <a:lvl1pPr marL="0" indent="0" algn="ctr">
              <a:spcBef>
                <a:spcPts val="0"/>
              </a:spcBef>
              <a:spcAft>
                <a:spcPts val="0"/>
              </a:spcAft>
              <a:buFontTx/>
              <a:buNone/>
              <a:defRPr sz="1200">
                <a:solidFill>
                  <a:schemeClr val="bg1"/>
                </a:solidFill>
              </a:defRPr>
            </a:lvl1pPr>
          </a:lstStyle>
          <a:p>
            <a:r>
              <a:rPr lang="en-US"/>
              <a:t>Click to add photo</a:t>
            </a:r>
          </a:p>
        </p:txBody>
      </p:sp>
      <p:sp>
        <p:nvSpPr>
          <p:cNvPr id="27"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28"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2459711837"/>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w/ photo">
    <p:spTree>
      <p:nvGrpSpPr>
        <p:cNvPr id="1" name=""/>
        <p:cNvGrpSpPr/>
        <p:nvPr/>
      </p:nvGrpSpPr>
      <p:grpSpPr>
        <a:xfrm>
          <a:off x="0" y="0"/>
          <a:ext cx="0" cy="0"/>
          <a:chOff x="0" y="0"/>
          <a:chExt cx="0" cy="0"/>
        </a:xfrm>
      </p:grpSpPr>
      <p:sp>
        <p:nvSpPr>
          <p:cNvPr id="22" name="Rectangle 21"/>
          <p:cNvSpPr>
            <a:spLocks noChangeArrowheads="1"/>
          </p:cNvSpPr>
          <p:nvPr userDrawn="1"/>
        </p:nvSpPr>
        <p:spPr bwMode="auto">
          <a:xfrm>
            <a:off x="137160" y="0"/>
            <a:ext cx="9006840" cy="4918075"/>
          </a:xfrm>
          <a:prstGeom prst="rect">
            <a:avLst/>
          </a:prstGeom>
          <a:solidFill>
            <a:srgbClr val="1E1E1E"/>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ChangeAspect="1"/>
          </p:cNvSpPr>
          <p:nvPr userDrawn="1"/>
        </p:nvSpPr>
        <p:spPr bwMode="auto">
          <a:xfrm>
            <a:off x="137160" y="0"/>
            <a:ext cx="4090814" cy="2492600"/>
          </a:xfrm>
          <a:custGeom>
            <a:avLst/>
            <a:gdLst>
              <a:gd name="T0" fmla="*/ 0 w 2662"/>
              <a:gd name="T1" fmla="*/ 1622 h 1622"/>
              <a:gd name="T2" fmla="*/ 0 w 2662"/>
              <a:gd name="T3" fmla="*/ 0 h 1622"/>
              <a:gd name="T4" fmla="*/ 2662 w 2662"/>
              <a:gd name="T5" fmla="*/ 0 h 1622"/>
              <a:gd name="T6" fmla="*/ 0 w 2662"/>
              <a:gd name="T7" fmla="*/ 1622 h 1622"/>
            </a:gdLst>
            <a:ahLst/>
            <a:cxnLst>
              <a:cxn ang="0">
                <a:pos x="T0" y="T1"/>
              </a:cxn>
              <a:cxn ang="0">
                <a:pos x="T2" y="T3"/>
              </a:cxn>
              <a:cxn ang="0">
                <a:pos x="T4" y="T5"/>
              </a:cxn>
              <a:cxn ang="0">
                <a:pos x="T6" y="T7"/>
              </a:cxn>
            </a:cxnLst>
            <a:rect l="0" t="0" r="r" b="b"/>
            <a:pathLst>
              <a:path w="2662" h="1622">
                <a:moveTo>
                  <a:pt x="0" y="1622"/>
                </a:moveTo>
                <a:lnTo>
                  <a:pt x="0" y="0"/>
                </a:lnTo>
                <a:lnTo>
                  <a:pt x="2662" y="0"/>
                </a:lnTo>
                <a:lnTo>
                  <a:pt x="0" y="16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itle"/>
          <p:cNvSpPr>
            <a:spLocks noGrp="1"/>
          </p:cNvSpPr>
          <p:nvPr>
            <p:ph type="title" hasCustomPrompt="1"/>
          </p:nvPr>
        </p:nvSpPr>
        <p:spPr>
          <a:xfrm>
            <a:off x="365760" y="320040"/>
            <a:ext cx="8549640" cy="304699"/>
          </a:xfrm>
        </p:spPr>
        <p:txBody>
          <a:bodyPr/>
          <a:lstStyle>
            <a:lvl1pPr>
              <a:defRPr sz="2200">
                <a:solidFill>
                  <a:schemeClr val="bg1"/>
                </a:solidFill>
              </a:defRPr>
            </a:lvl1pPr>
          </a:lstStyle>
          <a:p>
            <a:r>
              <a:rPr lang="en-US"/>
              <a:t>Click to edit testimonial slide title</a:t>
            </a:r>
          </a:p>
        </p:txBody>
      </p:sp>
      <p:sp>
        <p:nvSpPr>
          <p:cNvPr id="9" name="Text Placeholder 3"/>
          <p:cNvSpPr>
            <a:spLocks noGrp="1"/>
          </p:cNvSpPr>
          <p:nvPr>
            <p:ph type="body" sz="half" idx="2" hasCustomPrompt="1"/>
          </p:nvPr>
        </p:nvSpPr>
        <p:spPr>
          <a:xfrm>
            <a:off x="2194560" y="3895344"/>
            <a:ext cx="2560320" cy="387798"/>
          </a:xfrm>
        </p:spPr>
        <p:txBody>
          <a:bodyPr wrap="square" anchor="t" anchorCtr="0">
            <a:spAutoFit/>
          </a:bodyPr>
          <a:lstStyle>
            <a:lvl1pPr marL="0" indent="0" algn="l">
              <a:lnSpc>
                <a:spcPct val="90000"/>
              </a:lnSpc>
              <a:spcBef>
                <a:spcPts val="0"/>
              </a:spcBef>
              <a:spcAft>
                <a:spcPts val="0"/>
              </a:spcAft>
              <a:buNone/>
              <a:defRPr sz="1400" b="1">
                <a:solidFill>
                  <a:schemeClr val="bg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 </a:t>
            </a:r>
            <a:br>
              <a:rPr lang="en-US"/>
            </a:br>
            <a:r>
              <a:rPr lang="en-US"/>
              <a:t>and title (title un-bolded)</a:t>
            </a:r>
          </a:p>
        </p:txBody>
      </p:sp>
      <p:sp>
        <p:nvSpPr>
          <p:cNvPr id="3" name="Content Placeholder 2"/>
          <p:cNvSpPr>
            <a:spLocks noGrp="1"/>
          </p:cNvSpPr>
          <p:nvPr>
            <p:ph idx="1" hasCustomPrompt="1"/>
          </p:nvPr>
        </p:nvSpPr>
        <p:spPr>
          <a:xfrm>
            <a:off x="365760" y="822960"/>
            <a:ext cx="8549640" cy="2926080"/>
          </a:xfrm>
          <a:prstGeom prst="rect">
            <a:avLst/>
          </a:prstGeom>
          <a:solidFill>
            <a:schemeClr val="bg1"/>
          </a:solidFill>
        </p:spPr>
        <p:txBody>
          <a:bodyPr wrap="square" lIns="822960" tIns="274320" rIns="1188720" bIns="274320" anchor="ctr" anchorCtr="0">
            <a:noAutofit/>
          </a:bodyPr>
          <a:lstStyle>
            <a:lvl1pPr marL="91440" indent="-91440">
              <a:lnSpc>
                <a:spcPct val="120000"/>
              </a:lnSpc>
              <a:spcBef>
                <a:spcPts val="0"/>
              </a:spcBef>
              <a:spcAft>
                <a:spcPts val="0"/>
              </a:spcAft>
              <a:buFontTx/>
              <a:buNone/>
              <a:defRPr sz="1600" b="0" i="0">
                <a:solidFill>
                  <a:schemeClr val="tx1"/>
                </a:solidFill>
                <a:latin typeface="Georgia" panose="02040502050405020303" pitchFamily="18" charset="0"/>
                <a:cs typeface="Arial" pitchFamily="34" charset="0"/>
              </a:defRPr>
            </a:lvl1pPr>
            <a:lvl2pPr marL="91440" indent="-91440">
              <a:lnSpc>
                <a:spcPct val="120000"/>
              </a:lnSpc>
              <a:spcBef>
                <a:spcPts val="0"/>
              </a:spcBef>
              <a:spcAft>
                <a:spcPts val="0"/>
              </a:spcAft>
              <a:buClr>
                <a:schemeClr val="accent1"/>
              </a:buClr>
              <a:buFontTx/>
              <a:buNone/>
              <a:defRPr sz="1600" b="0" i="0">
                <a:solidFill>
                  <a:schemeClr val="tx1"/>
                </a:solidFill>
                <a:latin typeface="Georgia" panose="02040502050405020303" pitchFamily="18" charset="0"/>
                <a:cs typeface="Arial" pitchFamily="34" charset="0"/>
              </a:defRPr>
            </a:lvl2pPr>
            <a:lvl3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3pPr>
            <a:lvl4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4pPr>
            <a:lvl5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5pPr>
          </a:lstStyle>
          <a:p>
            <a:pPr lvl="0"/>
            <a:r>
              <a:rPr lang="en-US"/>
              <a:t>Click to add testimonial text</a:t>
            </a:r>
          </a:p>
        </p:txBody>
      </p:sp>
      <p:sp>
        <p:nvSpPr>
          <p:cNvPr id="17" name="Picture Placeholder 6"/>
          <p:cNvSpPr>
            <a:spLocks noGrp="1"/>
          </p:cNvSpPr>
          <p:nvPr>
            <p:ph type="pic" sz="quarter" idx="10" hasCustomPrompt="1"/>
          </p:nvPr>
        </p:nvSpPr>
        <p:spPr>
          <a:xfrm>
            <a:off x="1280160" y="3895344"/>
            <a:ext cx="731520" cy="731520"/>
          </a:xfrm>
        </p:spPr>
        <p:txBody>
          <a:bodyPr anchor="ctr"/>
          <a:lstStyle>
            <a:lvl1pPr marL="0" indent="0" algn="ctr">
              <a:spcBef>
                <a:spcPts val="0"/>
              </a:spcBef>
              <a:spcAft>
                <a:spcPts val="0"/>
              </a:spcAft>
              <a:buFontTx/>
              <a:buNone/>
              <a:defRPr sz="1200">
                <a:solidFill>
                  <a:schemeClr val="bg1"/>
                </a:solidFill>
              </a:defRPr>
            </a:lvl1pPr>
          </a:lstStyle>
          <a:p>
            <a:r>
              <a:rPr lang="en-US"/>
              <a:t>Click to add photo</a:t>
            </a:r>
          </a:p>
        </p:txBody>
      </p:sp>
      <p:sp>
        <p:nvSpPr>
          <p:cNvPr id="20"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21"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40100924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w/ logo">
    <p:spTree>
      <p:nvGrpSpPr>
        <p:cNvPr id="1" name=""/>
        <p:cNvGrpSpPr/>
        <p:nvPr/>
      </p:nvGrpSpPr>
      <p:grpSpPr>
        <a:xfrm>
          <a:off x="0" y="0"/>
          <a:ext cx="0" cy="0"/>
          <a:chOff x="0" y="0"/>
          <a:chExt cx="0" cy="0"/>
        </a:xfrm>
      </p:grpSpPr>
      <p:sp>
        <p:nvSpPr>
          <p:cNvPr id="21" name="Rectangle 20"/>
          <p:cNvSpPr>
            <a:spLocks noChangeArrowheads="1"/>
          </p:cNvSpPr>
          <p:nvPr userDrawn="1"/>
        </p:nvSpPr>
        <p:spPr bwMode="auto">
          <a:xfrm>
            <a:off x="137160" y="0"/>
            <a:ext cx="9006840" cy="4918075"/>
          </a:xfrm>
          <a:prstGeom prst="rect">
            <a:avLst/>
          </a:prstGeom>
          <a:solidFill>
            <a:srgbClr val="1E1E1E"/>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noChangeAspect="1"/>
          </p:cNvSpPr>
          <p:nvPr userDrawn="1"/>
        </p:nvSpPr>
        <p:spPr bwMode="auto">
          <a:xfrm>
            <a:off x="137160" y="0"/>
            <a:ext cx="4090814" cy="2492600"/>
          </a:xfrm>
          <a:custGeom>
            <a:avLst/>
            <a:gdLst>
              <a:gd name="T0" fmla="*/ 0 w 2662"/>
              <a:gd name="T1" fmla="*/ 1622 h 1622"/>
              <a:gd name="T2" fmla="*/ 0 w 2662"/>
              <a:gd name="T3" fmla="*/ 0 h 1622"/>
              <a:gd name="T4" fmla="*/ 2662 w 2662"/>
              <a:gd name="T5" fmla="*/ 0 h 1622"/>
              <a:gd name="T6" fmla="*/ 0 w 2662"/>
              <a:gd name="T7" fmla="*/ 1622 h 1622"/>
            </a:gdLst>
            <a:ahLst/>
            <a:cxnLst>
              <a:cxn ang="0">
                <a:pos x="T0" y="T1"/>
              </a:cxn>
              <a:cxn ang="0">
                <a:pos x="T2" y="T3"/>
              </a:cxn>
              <a:cxn ang="0">
                <a:pos x="T4" y="T5"/>
              </a:cxn>
              <a:cxn ang="0">
                <a:pos x="T6" y="T7"/>
              </a:cxn>
            </a:cxnLst>
            <a:rect l="0" t="0" r="r" b="b"/>
            <a:pathLst>
              <a:path w="2662" h="1622">
                <a:moveTo>
                  <a:pt x="0" y="1622"/>
                </a:moveTo>
                <a:lnTo>
                  <a:pt x="0" y="0"/>
                </a:lnTo>
                <a:lnTo>
                  <a:pt x="2662" y="0"/>
                </a:lnTo>
                <a:lnTo>
                  <a:pt x="0" y="16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itle"/>
          <p:cNvSpPr>
            <a:spLocks noGrp="1"/>
          </p:cNvSpPr>
          <p:nvPr>
            <p:ph type="title" hasCustomPrompt="1"/>
          </p:nvPr>
        </p:nvSpPr>
        <p:spPr>
          <a:xfrm>
            <a:off x="365760" y="320040"/>
            <a:ext cx="8549640" cy="304699"/>
          </a:xfrm>
        </p:spPr>
        <p:txBody>
          <a:bodyPr/>
          <a:lstStyle>
            <a:lvl1pPr>
              <a:defRPr sz="2200">
                <a:solidFill>
                  <a:schemeClr val="bg1"/>
                </a:solidFill>
              </a:defRPr>
            </a:lvl1pPr>
          </a:lstStyle>
          <a:p>
            <a:r>
              <a:rPr lang="en-US"/>
              <a:t>Click to edit testimonial slide title</a:t>
            </a:r>
          </a:p>
        </p:txBody>
      </p:sp>
      <p:sp>
        <p:nvSpPr>
          <p:cNvPr id="9" name="Text Placeholder 3"/>
          <p:cNvSpPr>
            <a:spLocks noGrp="1"/>
          </p:cNvSpPr>
          <p:nvPr>
            <p:ph type="body" sz="half" idx="2" hasCustomPrompt="1"/>
          </p:nvPr>
        </p:nvSpPr>
        <p:spPr>
          <a:xfrm>
            <a:off x="1645920" y="3941064"/>
            <a:ext cx="2560320" cy="387798"/>
          </a:xfrm>
        </p:spPr>
        <p:txBody>
          <a:bodyPr wrap="square" anchor="t" anchorCtr="0">
            <a:spAutoFit/>
          </a:bodyPr>
          <a:lstStyle>
            <a:lvl1pPr marL="0" indent="0" algn="l">
              <a:lnSpc>
                <a:spcPct val="90000"/>
              </a:lnSpc>
              <a:spcBef>
                <a:spcPts val="0"/>
              </a:spcBef>
              <a:spcAft>
                <a:spcPts val="0"/>
              </a:spcAft>
              <a:buNone/>
              <a:defRPr sz="1400" b="1">
                <a:solidFill>
                  <a:schemeClr val="bg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 </a:t>
            </a:r>
            <a:br>
              <a:rPr lang="en-US"/>
            </a:br>
            <a:r>
              <a:rPr lang="en-US"/>
              <a:t>and title (title un-bolded)</a:t>
            </a:r>
          </a:p>
        </p:txBody>
      </p:sp>
      <p:sp>
        <p:nvSpPr>
          <p:cNvPr id="3" name="Content Placeholder 2"/>
          <p:cNvSpPr>
            <a:spLocks noGrp="1"/>
          </p:cNvSpPr>
          <p:nvPr>
            <p:ph idx="1" hasCustomPrompt="1"/>
          </p:nvPr>
        </p:nvSpPr>
        <p:spPr>
          <a:xfrm>
            <a:off x="365760" y="822960"/>
            <a:ext cx="8549640" cy="2926080"/>
          </a:xfrm>
          <a:prstGeom prst="rect">
            <a:avLst/>
          </a:prstGeom>
          <a:solidFill>
            <a:schemeClr val="bg1"/>
          </a:solidFill>
        </p:spPr>
        <p:txBody>
          <a:bodyPr wrap="square" lIns="1188720" tIns="274320" rIns="822960" bIns="274320" anchor="ctr" anchorCtr="0">
            <a:noAutofit/>
          </a:bodyPr>
          <a:lstStyle>
            <a:lvl1pPr marL="91440" indent="-91440">
              <a:lnSpc>
                <a:spcPct val="120000"/>
              </a:lnSpc>
              <a:spcBef>
                <a:spcPts val="0"/>
              </a:spcBef>
              <a:spcAft>
                <a:spcPts val="0"/>
              </a:spcAft>
              <a:buFontTx/>
              <a:buNone/>
              <a:defRPr sz="1600" b="0" i="0">
                <a:solidFill>
                  <a:schemeClr val="tx1"/>
                </a:solidFill>
                <a:latin typeface="Georgia" panose="02040502050405020303" pitchFamily="18" charset="0"/>
                <a:cs typeface="Arial" pitchFamily="34" charset="0"/>
              </a:defRPr>
            </a:lvl1pPr>
            <a:lvl2pPr marL="91440" indent="-91440">
              <a:lnSpc>
                <a:spcPct val="120000"/>
              </a:lnSpc>
              <a:spcBef>
                <a:spcPts val="0"/>
              </a:spcBef>
              <a:spcAft>
                <a:spcPts val="0"/>
              </a:spcAft>
              <a:buClr>
                <a:schemeClr val="accent1"/>
              </a:buClr>
              <a:buFontTx/>
              <a:buNone/>
              <a:defRPr sz="1600" b="0" i="0">
                <a:solidFill>
                  <a:schemeClr val="tx1"/>
                </a:solidFill>
                <a:latin typeface="Georgia" panose="02040502050405020303" pitchFamily="18" charset="0"/>
                <a:cs typeface="Arial" pitchFamily="34" charset="0"/>
              </a:defRPr>
            </a:lvl2pPr>
            <a:lvl3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3pPr>
            <a:lvl4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4pPr>
            <a:lvl5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5pPr>
          </a:lstStyle>
          <a:p>
            <a:pPr lvl="0"/>
            <a:r>
              <a:rPr lang="en-US"/>
              <a:t>Click to add testimonial text</a:t>
            </a:r>
          </a:p>
        </p:txBody>
      </p:sp>
      <p:sp>
        <p:nvSpPr>
          <p:cNvPr id="4" name="Picture Placeholder 3"/>
          <p:cNvSpPr>
            <a:spLocks noGrp="1"/>
          </p:cNvSpPr>
          <p:nvPr>
            <p:ph type="pic" sz="quarter" idx="11" hasCustomPrompt="1"/>
          </p:nvPr>
        </p:nvSpPr>
        <p:spPr>
          <a:xfrm>
            <a:off x="594360" y="1920240"/>
            <a:ext cx="731520" cy="731520"/>
          </a:xfrm>
        </p:spPr>
        <p:txBody>
          <a:bodyPr anchor="ctr" anchorCtr="0"/>
          <a:lstStyle>
            <a:lvl1pPr marL="0" indent="0" algn="ctr">
              <a:buNone/>
              <a:defRPr sz="1200"/>
            </a:lvl1pPr>
          </a:lstStyle>
          <a:p>
            <a:r>
              <a:rPr lang="en-US"/>
              <a:t>Click to add logo</a:t>
            </a:r>
          </a:p>
        </p:txBody>
      </p:sp>
      <p:sp>
        <p:nvSpPr>
          <p:cNvPr id="19"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20"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9152400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4" name="Rectangle 23"/>
          <p:cNvSpPr>
            <a:spLocks noChangeArrowheads="1"/>
          </p:cNvSpPr>
          <p:nvPr userDrawn="1"/>
        </p:nvSpPr>
        <p:spPr bwMode="auto">
          <a:xfrm>
            <a:off x="137160" y="0"/>
            <a:ext cx="9006840" cy="4918075"/>
          </a:xfrm>
          <a:prstGeom prst="rect">
            <a:avLst/>
          </a:prstGeom>
          <a:solidFill>
            <a:srgbClr val="1E1E1E"/>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ChangeAspect="1"/>
          </p:cNvSpPr>
          <p:nvPr userDrawn="1"/>
        </p:nvSpPr>
        <p:spPr bwMode="auto">
          <a:xfrm>
            <a:off x="137160" y="0"/>
            <a:ext cx="4090814" cy="2492600"/>
          </a:xfrm>
          <a:custGeom>
            <a:avLst/>
            <a:gdLst>
              <a:gd name="T0" fmla="*/ 0 w 2662"/>
              <a:gd name="T1" fmla="*/ 1622 h 1622"/>
              <a:gd name="T2" fmla="*/ 0 w 2662"/>
              <a:gd name="T3" fmla="*/ 0 h 1622"/>
              <a:gd name="T4" fmla="*/ 2662 w 2662"/>
              <a:gd name="T5" fmla="*/ 0 h 1622"/>
              <a:gd name="T6" fmla="*/ 0 w 2662"/>
              <a:gd name="T7" fmla="*/ 1622 h 1622"/>
            </a:gdLst>
            <a:ahLst/>
            <a:cxnLst>
              <a:cxn ang="0">
                <a:pos x="T0" y="T1"/>
              </a:cxn>
              <a:cxn ang="0">
                <a:pos x="T2" y="T3"/>
              </a:cxn>
              <a:cxn ang="0">
                <a:pos x="T4" y="T5"/>
              </a:cxn>
              <a:cxn ang="0">
                <a:pos x="T6" y="T7"/>
              </a:cxn>
            </a:cxnLst>
            <a:rect l="0" t="0" r="r" b="b"/>
            <a:pathLst>
              <a:path w="2662" h="1622">
                <a:moveTo>
                  <a:pt x="0" y="1622"/>
                </a:moveTo>
                <a:lnTo>
                  <a:pt x="0" y="0"/>
                </a:lnTo>
                <a:lnTo>
                  <a:pt x="2662" y="0"/>
                </a:lnTo>
                <a:lnTo>
                  <a:pt x="0" y="16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itle"/>
          <p:cNvSpPr>
            <a:spLocks noGrp="1"/>
          </p:cNvSpPr>
          <p:nvPr>
            <p:ph type="title" hasCustomPrompt="1"/>
          </p:nvPr>
        </p:nvSpPr>
        <p:spPr>
          <a:xfrm>
            <a:off x="365760" y="320040"/>
            <a:ext cx="8549640" cy="304699"/>
          </a:xfrm>
        </p:spPr>
        <p:txBody>
          <a:bodyPr/>
          <a:lstStyle>
            <a:lvl1pPr>
              <a:defRPr sz="2200">
                <a:solidFill>
                  <a:schemeClr val="bg1"/>
                </a:solidFill>
              </a:defRPr>
            </a:lvl1pPr>
          </a:lstStyle>
          <a:p>
            <a:r>
              <a:rPr lang="en-US"/>
              <a:t>Click to edit testimonial slide title</a:t>
            </a:r>
          </a:p>
        </p:txBody>
      </p:sp>
      <p:sp>
        <p:nvSpPr>
          <p:cNvPr id="9" name="Text Placeholder 3"/>
          <p:cNvSpPr>
            <a:spLocks noGrp="1"/>
          </p:cNvSpPr>
          <p:nvPr>
            <p:ph type="body" sz="half" idx="2" hasCustomPrompt="1"/>
          </p:nvPr>
        </p:nvSpPr>
        <p:spPr>
          <a:xfrm>
            <a:off x="1280160" y="3941064"/>
            <a:ext cx="2560320" cy="387798"/>
          </a:xfrm>
        </p:spPr>
        <p:txBody>
          <a:bodyPr wrap="square" anchor="t" anchorCtr="0">
            <a:spAutoFit/>
          </a:bodyPr>
          <a:lstStyle>
            <a:lvl1pPr marL="0" indent="0" algn="l">
              <a:lnSpc>
                <a:spcPct val="90000"/>
              </a:lnSpc>
              <a:spcBef>
                <a:spcPts val="0"/>
              </a:spcBef>
              <a:spcAft>
                <a:spcPts val="0"/>
              </a:spcAft>
              <a:buNone/>
              <a:defRPr sz="1400" b="1">
                <a:solidFill>
                  <a:schemeClr val="bg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 </a:t>
            </a:r>
            <a:br>
              <a:rPr lang="en-US"/>
            </a:br>
            <a:r>
              <a:rPr lang="en-US"/>
              <a:t>and title (title un-bolded)</a:t>
            </a:r>
          </a:p>
        </p:txBody>
      </p:sp>
      <p:sp>
        <p:nvSpPr>
          <p:cNvPr id="3" name="Content Placeholder 2"/>
          <p:cNvSpPr>
            <a:spLocks noGrp="1"/>
          </p:cNvSpPr>
          <p:nvPr>
            <p:ph idx="1" hasCustomPrompt="1"/>
          </p:nvPr>
        </p:nvSpPr>
        <p:spPr>
          <a:xfrm>
            <a:off x="365760" y="822960"/>
            <a:ext cx="8549640" cy="2926080"/>
          </a:xfrm>
          <a:prstGeom prst="rect">
            <a:avLst/>
          </a:prstGeom>
          <a:solidFill>
            <a:schemeClr val="bg1"/>
          </a:solidFill>
        </p:spPr>
        <p:txBody>
          <a:bodyPr wrap="square" lIns="822960" tIns="274320" rIns="1188720" bIns="274320" anchor="ctr" anchorCtr="0">
            <a:noAutofit/>
          </a:bodyPr>
          <a:lstStyle>
            <a:lvl1pPr marL="91440" indent="-91440">
              <a:lnSpc>
                <a:spcPct val="120000"/>
              </a:lnSpc>
              <a:spcBef>
                <a:spcPts val="0"/>
              </a:spcBef>
              <a:spcAft>
                <a:spcPts val="0"/>
              </a:spcAft>
              <a:buFontTx/>
              <a:buNone/>
              <a:defRPr sz="1600" b="0" i="0">
                <a:solidFill>
                  <a:schemeClr val="tx1"/>
                </a:solidFill>
                <a:latin typeface="Georgia" panose="02040502050405020303" pitchFamily="18" charset="0"/>
                <a:cs typeface="Arial" pitchFamily="34" charset="0"/>
              </a:defRPr>
            </a:lvl1pPr>
            <a:lvl2pPr marL="91440" indent="-91440">
              <a:lnSpc>
                <a:spcPct val="120000"/>
              </a:lnSpc>
              <a:spcBef>
                <a:spcPts val="0"/>
              </a:spcBef>
              <a:spcAft>
                <a:spcPts val="0"/>
              </a:spcAft>
              <a:buClr>
                <a:schemeClr val="accent1"/>
              </a:buClr>
              <a:buFontTx/>
              <a:buNone/>
              <a:defRPr sz="1600" b="0" i="0">
                <a:solidFill>
                  <a:schemeClr val="tx1"/>
                </a:solidFill>
                <a:latin typeface="Georgia" panose="02040502050405020303" pitchFamily="18" charset="0"/>
                <a:cs typeface="Arial" pitchFamily="34" charset="0"/>
              </a:defRPr>
            </a:lvl2pPr>
            <a:lvl3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3pPr>
            <a:lvl4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4pPr>
            <a:lvl5pPr marL="91440" indent="-91440">
              <a:lnSpc>
                <a:spcPct val="120000"/>
              </a:lnSpc>
              <a:spcBef>
                <a:spcPts val="0"/>
              </a:spcBef>
              <a:spcAft>
                <a:spcPts val="0"/>
              </a:spcAft>
              <a:buClr>
                <a:schemeClr val="tx2"/>
              </a:buClr>
              <a:buFontTx/>
              <a:buNone/>
              <a:defRPr sz="1600" b="0" i="0">
                <a:solidFill>
                  <a:schemeClr val="tx1"/>
                </a:solidFill>
                <a:latin typeface="Georgia" panose="02040502050405020303" pitchFamily="18" charset="0"/>
                <a:cs typeface="Arial" pitchFamily="34" charset="0"/>
              </a:defRPr>
            </a:lvl5pPr>
          </a:lstStyle>
          <a:p>
            <a:pPr lvl="0"/>
            <a:r>
              <a:rPr lang="en-US"/>
              <a:t>Click to add testimonial text</a:t>
            </a:r>
          </a:p>
        </p:txBody>
      </p:sp>
      <p:sp>
        <p:nvSpPr>
          <p:cNvPr id="22"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23"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24582127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15" name="Rectangle 14"/>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title" hasCustomPrompt="1"/>
          </p:nvPr>
        </p:nvSpPr>
        <p:spPr>
          <a:xfrm>
            <a:off x="365760" y="274320"/>
            <a:ext cx="8549640" cy="364998"/>
          </a:xfrm>
        </p:spPr>
        <p:txBody>
          <a:bodyPr/>
          <a:lstStyle>
            <a:lvl1pPr>
              <a:defRPr baseline="0"/>
            </a:lvl1pPr>
          </a:lstStyle>
          <a:p>
            <a:r>
              <a:rPr lang="en-US"/>
              <a:t>Slide title: No more than one line</a:t>
            </a:r>
          </a:p>
        </p:txBody>
      </p:sp>
      <p:sp>
        <p:nvSpPr>
          <p:cNvPr id="10" name="Text"/>
          <p:cNvSpPr>
            <a:spLocks noGrp="1"/>
          </p:cNvSpPr>
          <p:nvPr>
            <p:ph idx="1" hasCustomPrompt="1"/>
          </p:nvPr>
        </p:nvSpPr>
        <p:spPr>
          <a:xfrm>
            <a:off x="365760" y="1097280"/>
            <a:ext cx="8549640" cy="3410712"/>
          </a:xfrm>
        </p:spPr>
        <p:txBody>
          <a:bodyPr/>
          <a:lstStyle>
            <a:lvl1pPr marL="164592" indent="-164592">
              <a:spcAft>
                <a:spcPts val="300"/>
              </a:spcAft>
              <a:buClr>
                <a:srgbClr val="669933"/>
              </a:buClr>
              <a:buFont typeface="Arial Black" pitchFamily="34" charset="0"/>
              <a:buChar char="›"/>
              <a:defRPr sz="2200" b="0" i="0">
                <a:solidFill>
                  <a:schemeClr val="tx1"/>
                </a:solidFill>
                <a:latin typeface="Arial" pitchFamily="34" charset="0"/>
                <a:cs typeface="Arial" pitchFamily="34" charset="0"/>
              </a:defRPr>
            </a:lvl1pPr>
            <a:lvl2pPr marL="685800" indent="-164592">
              <a:buClr>
                <a:srgbClr val="669933"/>
              </a:buClr>
              <a:buFont typeface="Arial" pitchFamily="34" charset="0"/>
              <a:buChar char="•"/>
              <a:defRPr sz="1800" b="0" i="0">
                <a:solidFill>
                  <a:schemeClr val="tx1"/>
                </a:solidFill>
                <a:latin typeface="Arial" pitchFamily="34" charset="0"/>
                <a:cs typeface="Arial" pitchFamily="34" charset="0"/>
              </a:defRPr>
            </a:lvl2pPr>
            <a:lvl3pPr marL="1143000" indent="-137160">
              <a:buClr>
                <a:schemeClr val="tx2"/>
              </a:buClr>
              <a:buFont typeface="Arial" pitchFamily="34" charset="0"/>
              <a:buChar char="›"/>
              <a:defRPr sz="1600" b="0" i="0">
                <a:solidFill>
                  <a:schemeClr val="tx1"/>
                </a:solidFill>
                <a:latin typeface="Arial" pitchFamily="34" charset="0"/>
                <a:cs typeface="Arial" pitchFamily="34" charset="0"/>
              </a:defRPr>
            </a:lvl3pPr>
            <a:lvl4pPr marL="1143000" indent="-137160">
              <a:buClr>
                <a:schemeClr val="tx2"/>
              </a:buClr>
              <a:buFont typeface="Arial" pitchFamily="34" charset="0"/>
              <a:buChar char="›"/>
              <a:defRPr sz="1600" b="0" i="0">
                <a:solidFill>
                  <a:schemeClr val="tx1"/>
                </a:solidFill>
                <a:latin typeface="Arial" pitchFamily="34" charset="0"/>
                <a:cs typeface="Arial" pitchFamily="34" charset="0"/>
              </a:defRPr>
            </a:lvl4pPr>
            <a:lvl5pPr marL="1143000" indent="-137160">
              <a:buClr>
                <a:schemeClr val="tx2"/>
              </a:buClr>
              <a:buFont typeface="Arial" pitchFamily="34" charset="0"/>
              <a:buChar char="›"/>
              <a:defRPr sz="1600" b="0" i="0">
                <a:solidFill>
                  <a:schemeClr val="tx1"/>
                </a:solidFill>
                <a:latin typeface="Arial" pitchFamily="34" charset="0"/>
                <a:cs typeface="Arial"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Source line"/>
          <p:cNvSpPr>
            <a:spLocks noGrp="1"/>
          </p:cNvSpPr>
          <p:nvPr>
            <p:ph type="body" sz="half" idx="2"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9" name="Subtitle"/>
          <p:cNvSpPr>
            <a:spLocks noGrp="1"/>
          </p:cNvSpPr>
          <p:nvPr>
            <p:ph type="body" sz="quarter" idx="12" hasCustomPrompt="1"/>
          </p:nvPr>
        </p:nvSpPr>
        <p:spPr>
          <a:xfrm>
            <a:off x="365760" y="685800"/>
            <a:ext cx="8549640" cy="274320"/>
          </a:xfrm>
        </p:spPr>
        <p:txBody>
          <a:bodyPr/>
          <a:lstStyle>
            <a:lvl1pPr marL="0" indent="0">
              <a:lnSpc>
                <a:spcPct val="100000"/>
              </a:lnSpc>
              <a:spcAft>
                <a:spcPts val="0"/>
              </a:spcAft>
              <a:buFontTx/>
              <a:buNone/>
              <a:defRPr sz="1400" b="1" baseline="0">
                <a:solidFill>
                  <a:schemeClr val="accent4"/>
                </a:solidFill>
                <a:latin typeface="Arial" pitchFamily="34" charset="0"/>
                <a:cs typeface="Arial" pitchFamily="34" charset="0"/>
              </a:defRPr>
            </a:lvl1pPr>
            <a:lvl2pPr marL="0" indent="0">
              <a:lnSpc>
                <a:spcPct val="100000"/>
              </a:lnSpc>
              <a:spcAft>
                <a:spcPts val="0"/>
              </a:spcAft>
              <a:buFontTx/>
              <a:buNone/>
              <a:defRPr sz="1400" b="1">
                <a:solidFill>
                  <a:schemeClr val="accent4"/>
                </a:solidFill>
                <a:latin typeface="Arial" pitchFamily="34" charset="0"/>
                <a:cs typeface="Arial" pitchFamily="34" charset="0"/>
              </a:defRPr>
            </a:lvl2pPr>
            <a:lvl3pPr marL="0" indent="0">
              <a:lnSpc>
                <a:spcPct val="100000"/>
              </a:lnSpc>
              <a:spcAft>
                <a:spcPts val="0"/>
              </a:spcAft>
              <a:buFontTx/>
              <a:buNone/>
              <a:defRPr sz="1400" b="1">
                <a:solidFill>
                  <a:schemeClr val="accent4"/>
                </a:solidFill>
                <a:latin typeface="Arial" pitchFamily="34" charset="0"/>
                <a:cs typeface="Arial" pitchFamily="34" charset="0"/>
              </a:defRPr>
            </a:lvl3pPr>
            <a:lvl4pPr marL="0" indent="0">
              <a:lnSpc>
                <a:spcPct val="100000"/>
              </a:lnSpc>
              <a:spcAft>
                <a:spcPts val="0"/>
              </a:spcAft>
              <a:buFontTx/>
              <a:buNone/>
              <a:defRPr sz="1400" b="1">
                <a:solidFill>
                  <a:schemeClr val="accent4"/>
                </a:solidFill>
                <a:latin typeface="Arial" pitchFamily="34" charset="0"/>
                <a:cs typeface="Arial" pitchFamily="34" charset="0"/>
              </a:defRPr>
            </a:lvl4pPr>
            <a:lvl5pPr marL="0" indent="0">
              <a:lnSpc>
                <a:spcPct val="100000"/>
              </a:lnSpc>
              <a:spcAft>
                <a:spcPts val="0"/>
              </a:spcAft>
              <a:buFontTx/>
              <a:buNone/>
              <a:defRPr sz="1400" b="1">
                <a:solidFill>
                  <a:schemeClr val="accent4"/>
                </a:solidFill>
                <a:latin typeface="Arial" pitchFamily="34" charset="0"/>
                <a:cs typeface="Arial" pitchFamily="34" charset="0"/>
              </a:defRPr>
            </a:lvl5pPr>
          </a:lstStyle>
          <a:p>
            <a:pPr lvl="0"/>
            <a:r>
              <a:rPr lang="en-US"/>
              <a:t>SLIDE SUBTITLE: ALL CAPS &amp; NO MORE THAN ONE LINE</a:t>
            </a:r>
          </a:p>
        </p:txBody>
      </p:sp>
      <p:sp>
        <p:nvSpPr>
          <p:cNvPr id="16"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7"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221719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 7-8">
    <p:spTree>
      <p:nvGrpSpPr>
        <p:cNvPr id="1" name=""/>
        <p:cNvGrpSpPr/>
        <p:nvPr/>
      </p:nvGrpSpPr>
      <p:grpSpPr>
        <a:xfrm>
          <a:off x="0" y="0"/>
          <a:ext cx="0" cy="0"/>
          <a:chOff x="0" y="0"/>
          <a:chExt cx="0" cy="0"/>
        </a:xfrm>
      </p:grpSpPr>
      <p:sp>
        <p:nvSpPr>
          <p:cNvPr id="27" name="Rectangle 26"/>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title" hasCustomPrompt="1"/>
          </p:nvPr>
        </p:nvSpPr>
        <p:spPr>
          <a:xfrm>
            <a:off x="365760" y="274320"/>
            <a:ext cx="8549640" cy="364998"/>
          </a:xfrm>
        </p:spPr>
        <p:txBody>
          <a:bodyPr/>
          <a:lstStyle>
            <a:lvl1pPr>
              <a:defRPr/>
            </a:lvl1pPr>
          </a:lstStyle>
          <a:p>
            <a:r>
              <a:rPr lang="en-US"/>
              <a:t>Click to add one-line title</a:t>
            </a:r>
          </a:p>
        </p:txBody>
      </p:sp>
      <p:sp>
        <p:nvSpPr>
          <p:cNvPr id="22" name="Text Placeholder 21"/>
          <p:cNvSpPr>
            <a:spLocks noGrp="1"/>
          </p:cNvSpPr>
          <p:nvPr>
            <p:ph type="body" sz="quarter" idx="11" hasCustomPrompt="1"/>
          </p:nvPr>
        </p:nvSpPr>
        <p:spPr>
          <a:xfrm>
            <a:off x="365759" y="1879899"/>
            <a:ext cx="1792224" cy="304699"/>
          </a:xfrm>
        </p:spPr>
        <p:txBody>
          <a:bodyPr>
            <a:spAutoFit/>
          </a:bodyPr>
          <a:lstStyle>
            <a:lvl1pPr marL="0" indent="0">
              <a:lnSpc>
                <a:spcPct val="90000"/>
              </a:lnSpc>
              <a:spcBef>
                <a:spcPts val="0"/>
              </a:spcBef>
              <a:spcAft>
                <a:spcPts val="0"/>
              </a:spcAft>
              <a:buNone/>
              <a:defRPr sz="1100" b="1" baseline="0"/>
            </a:lvl1pPr>
            <a:lvl2pPr marL="640080" indent="0">
              <a:buNone/>
              <a:defRPr sz="1100"/>
            </a:lvl2pPr>
            <a:lvl3pPr marL="1188720" indent="0">
              <a:buNone/>
              <a:defRPr sz="1100"/>
            </a:lvl3pPr>
            <a:lvl4pPr marL="1188720" indent="0">
              <a:buNone/>
              <a:defRPr sz="1100"/>
            </a:lvl4pPr>
            <a:lvl5pPr marL="1188720" indent="0">
              <a:buNone/>
              <a:defRPr sz="1100"/>
            </a:lvl5pPr>
          </a:lstStyle>
          <a:p>
            <a:pPr lvl="0"/>
            <a:r>
              <a:rPr lang="en-US"/>
              <a:t>Name</a:t>
            </a:r>
          </a:p>
          <a:p>
            <a:pPr lvl="0"/>
            <a:r>
              <a:rPr lang="en-US"/>
              <a:t>Coverage areas (not bold)</a:t>
            </a:r>
          </a:p>
        </p:txBody>
      </p:sp>
      <p:sp>
        <p:nvSpPr>
          <p:cNvPr id="24" name="Text Placeholder 21"/>
          <p:cNvSpPr>
            <a:spLocks noGrp="1"/>
          </p:cNvSpPr>
          <p:nvPr>
            <p:ph type="body" sz="quarter" idx="13" hasCustomPrompt="1"/>
          </p:nvPr>
        </p:nvSpPr>
        <p:spPr>
          <a:xfrm>
            <a:off x="2618231" y="1879899"/>
            <a:ext cx="1792224" cy="304699"/>
          </a:xfrm>
        </p:spPr>
        <p:txBody>
          <a:bodyPr>
            <a:spAutoFit/>
          </a:bodyPr>
          <a:lstStyle>
            <a:lvl1pPr marL="0" indent="0">
              <a:lnSpc>
                <a:spcPct val="90000"/>
              </a:lnSpc>
              <a:spcBef>
                <a:spcPts val="0"/>
              </a:spcBef>
              <a:spcAft>
                <a:spcPts val="0"/>
              </a:spcAft>
              <a:buNone/>
              <a:defRPr sz="1100" b="1" baseline="0"/>
            </a:lvl1pPr>
            <a:lvl2pPr marL="640080" indent="0">
              <a:buNone/>
              <a:defRPr sz="1100"/>
            </a:lvl2pPr>
            <a:lvl3pPr marL="1188720" indent="0">
              <a:buNone/>
              <a:defRPr sz="1100"/>
            </a:lvl3pPr>
            <a:lvl4pPr marL="1188720" indent="0">
              <a:buNone/>
              <a:defRPr sz="1100"/>
            </a:lvl4pPr>
            <a:lvl5pPr marL="1188720" indent="0">
              <a:buNone/>
              <a:defRPr sz="1100"/>
            </a:lvl5pPr>
          </a:lstStyle>
          <a:p>
            <a:pPr lvl="0"/>
            <a:r>
              <a:rPr lang="en-US"/>
              <a:t>Name</a:t>
            </a:r>
          </a:p>
          <a:p>
            <a:pPr lvl="0"/>
            <a:r>
              <a:rPr lang="en-US"/>
              <a:t>Coverage areas (not bold)</a:t>
            </a:r>
          </a:p>
        </p:txBody>
      </p:sp>
      <p:sp>
        <p:nvSpPr>
          <p:cNvPr id="26" name="Text Placeholder 21"/>
          <p:cNvSpPr>
            <a:spLocks noGrp="1"/>
          </p:cNvSpPr>
          <p:nvPr>
            <p:ph type="body" sz="quarter" idx="15" hasCustomPrompt="1"/>
          </p:nvPr>
        </p:nvSpPr>
        <p:spPr>
          <a:xfrm>
            <a:off x="4870703" y="1879899"/>
            <a:ext cx="1792224" cy="304699"/>
          </a:xfrm>
        </p:spPr>
        <p:txBody>
          <a:bodyPr>
            <a:spAutoFit/>
          </a:bodyPr>
          <a:lstStyle>
            <a:lvl1pPr marL="0" indent="0">
              <a:lnSpc>
                <a:spcPct val="90000"/>
              </a:lnSpc>
              <a:spcBef>
                <a:spcPts val="0"/>
              </a:spcBef>
              <a:spcAft>
                <a:spcPts val="0"/>
              </a:spcAft>
              <a:buNone/>
              <a:defRPr sz="1100" b="1" baseline="0"/>
            </a:lvl1pPr>
            <a:lvl2pPr marL="640080" indent="0">
              <a:buNone/>
              <a:defRPr sz="1100"/>
            </a:lvl2pPr>
            <a:lvl3pPr marL="1188720" indent="0">
              <a:buNone/>
              <a:defRPr sz="1100"/>
            </a:lvl3pPr>
            <a:lvl4pPr marL="1188720" indent="0">
              <a:buNone/>
              <a:defRPr sz="1100"/>
            </a:lvl4pPr>
            <a:lvl5pPr marL="1188720" indent="0">
              <a:buNone/>
              <a:defRPr sz="1100"/>
            </a:lvl5pPr>
          </a:lstStyle>
          <a:p>
            <a:pPr lvl="0"/>
            <a:r>
              <a:rPr lang="en-US"/>
              <a:t>Name</a:t>
            </a:r>
          </a:p>
          <a:p>
            <a:pPr lvl="0"/>
            <a:r>
              <a:rPr lang="en-US"/>
              <a:t>Coverage areas (not bold)</a:t>
            </a:r>
          </a:p>
        </p:txBody>
      </p:sp>
      <p:sp>
        <p:nvSpPr>
          <p:cNvPr id="30" name="Text Placeholder 21"/>
          <p:cNvSpPr>
            <a:spLocks noGrp="1"/>
          </p:cNvSpPr>
          <p:nvPr>
            <p:ph type="body" sz="quarter" idx="17" hasCustomPrompt="1"/>
          </p:nvPr>
        </p:nvSpPr>
        <p:spPr>
          <a:xfrm>
            <a:off x="7123176" y="1879899"/>
            <a:ext cx="1792224" cy="304699"/>
          </a:xfrm>
        </p:spPr>
        <p:txBody>
          <a:bodyPr>
            <a:spAutoFit/>
          </a:bodyPr>
          <a:lstStyle>
            <a:lvl1pPr marL="0" indent="0">
              <a:lnSpc>
                <a:spcPct val="90000"/>
              </a:lnSpc>
              <a:spcBef>
                <a:spcPts val="0"/>
              </a:spcBef>
              <a:spcAft>
                <a:spcPts val="0"/>
              </a:spcAft>
              <a:buNone/>
              <a:defRPr sz="1100" b="1" baseline="0"/>
            </a:lvl1pPr>
            <a:lvl2pPr marL="640080" indent="0">
              <a:buNone/>
              <a:defRPr sz="1100"/>
            </a:lvl2pPr>
            <a:lvl3pPr marL="1188720" indent="0">
              <a:buNone/>
              <a:defRPr sz="1100"/>
            </a:lvl3pPr>
            <a:lvl4pPr marL="1188720" indent="0">
              <a:buNone/>
              <a:defRPr sz="1100"/>
            </a:lvl4pPr>
            <a:lvl5pPr marL="1188720" indent="0">
              <a:buNone/>
              <a:defRPr sz="1100"/>
            </a:lvl5pPr>
          </a:lstStyle>
          <a:p>
            <a:pPr lvl="0"/>
            <a:r>
              <a:rPr lang="en-US"/>
              <a:t>Name</a:t>
            </a:r>
          </a:p>
          <a:p>
            <a:pPr lvl="0"/>
            <a:r>
              <a:rPr lang="en-US"/>
              <a:t>Coverage areas (not bold)</a:t>
            </a:r>
          </a:p>
        </p:txBody>
      </p:sp>
      <p:sp>
        <p:nvSpPr>
          <p:cNvPr id="32" name="Text Placeholder 21"/>
          <p:cNvSpPr>
            <a:spLocks noGrp="1"/>
          </p:cNvSpPr>
          <p:nvPr>
            <p:ph type="body" sz="quarter" idx="19" hasCustomPrompt="1"/>
          </p:nvPr>
        </p:nvSpPr>
        <p:spPr>
          <a:xfrm>
            <a:off x="365759" y="3708699"/>
            <a:ext cx="1792224" cy="304699"/>
          </a:xfrm>
        </p:spPr>
        <p:txBody>
          <a:bodyPr>
            <a:spAutoFit/>
          </a:bodyPr>
          <a:lstStyle>
            <a:lvl1pPr marL="0" indent="0">
              <a:lnSpc>
                <a:spcPct val="90000"/>
              </a:lnSpc>
              <a:spcBef>
                <a:spcPts val="0"/>
              </a:spcBef>
              <a:spcAft>
                <a:spcPts val="0"/>
              </a:spcAft>
              <a:buNone/>
              <a:defRPr sz="1100" b="1" baseline="0"/>
            </a:lvl1pPr>
            <a:lvl2pPr marL="640080" indent="0">
              <a:buNone/>
              <a:defRPr sz="1100"/>
            </a:lvl2pPr>
            <a:lvl3pPr marL="1188720" indent="0">
              <a:buNone/>
              <a:defRPr sz="1100"/>
            </a:lvl3pPr>
            <a:lvl4pPr marL="1188720" indent="0">
              <a:buNone/>
              <a:defRPr sz="1100"/>
            </a:lvl4pPr>
            <a:lvl5pPr marL="1188720" indent="0">
              <a:buNone/>
              <a:defRPr sz="1100"/>
            </a:lvl5pPr>
          </a:lstStyle>
          <a:p>
            <a:pPr lvl="0"/>
            <a:r>
              <a:rPr lang="en-US"/>
              <a:t>Name</a:t>
            </a:r>
          </a:p>
          <a:p>
            <a:pPr lvl="0"/>
            <a:r>
              <a:rPr lang="en-US"/>
              <a:t>Coverage areas (not bold)</a:t>
            </a:r>
          </a:p>
        </p:txBody>
      </p:sp>
      <p:sp>
        <p:nvSpPr>
          <p:cNvPr id="34" name="Text Placeholder 21"/>
          <p:cNvSpPr>
            <a:spLocks noGrp="1"/>
          </p:cNvSpPr>
          <p:nvPr>
            <p:ph type="body" sz="quarter" idx="21" hasCustomPrompt="1"/>
          </p:nvPr>
        </p:nvSpPr>
        <p:spPr>
          <a:xfrm>
            <a:off x="2618231" y="3708699"/>
            <a:ext cx="1792224" cy="304699"/>
          </a:xfrm>
        </p:spPr>
        <p:txBody>
          <a:bodyPr>
            <a:spAutoFit/>
          </a:bodyPr>
          <a:lstStyle>
            <a:lvl1pPr marL="0" indent="0">
              <a:lnSpc>
                <a:spcPct val="90000"/>
              </a:lnSpc>
              <a:spcBef>
                <a:spcPts val="0"/>
              </a:spcBef>
              <a:spcAft>
                <a:spcPts val="0"/>
              </a:spcAft>
              <a:buNone/>
              <a:defRPr sz="1100" b="1" baseline="0"/>
            </a:lvl1pPr>
            <a:lvl2pPr marL="640080" indent="0">
              <a:buNone/>
              <a:defRPr sz="1100"/>
            </a:lvl2pPr>
            <a:lvl3pPr marL="1188720" indent="0">
              <a:buNone/>
              <a:defRPr sz="1100"/>
            </a:lvl3pPr>
            <a:lvl4pPr marL="1188720" indent="0">
              <a:buNone/>
              <a:defRPr sz="1100"/>
            </a:lvl4pPr>
            <a:lvl5pPr marL="1188720" indent="0">
              <a:buNone/>
              <a:defRPr sz="1100"/>
            </a:lvl5pPr>
          </a:lstStyle>
          <a:p>
            <a:pPr lvl="0"/>
            <a:r>
              <a:rPr lang="en-US"/>
              <a:t>Name</a:t>
            </a:r>
          </a:p>
          <a:p>
            <a:pPr lvl="0"/>
            <a:r>
              <a:rPr lang="en-US"/>
              <a:t>Coverage areas (not bold)</a:t>
            </a:r>
          </a:p>
        </p:txBody>
      </p:sp>
      <p:sp>
        <p:nvSpPr>
          <p:cNvPr id="36" name="Text Placeholder 21"/>
          <p:cNvSpPr>
            <a:spLocks noGrp="1"/>
          </p:cNvSpPr>
          <p:nvPr>
            <p:ph type="body" sz="quarter" idx="23" hasCustomPrompt="1"/>
          </p:nvPr>
        </p:nvSpPr>
        <p:spPr>
          <a:xfrm>
            <a:off x="4870703" y="3708699"/>
            <a:ext cx="1792224" cy="304699"/>
          </a:xfrm>
        </p:spPr>
        <p:txBody>
          <a:bodyPr>
            <a:spAutoFit/>
          </a:bodyPr>
          <a:lstStyle>
            <a:lvl1pPr marL="0" indent="0">
              <a:lnSpc>
                <a:spcPct val="90000"/>
              </a:lnSpc>
              <a:spcBef>
                <a:spcPts val="0"/>
              </a:spcBef>
              <a:spcAft>
                <a:spcPts val="0"/>
              </a:spcAft>
              <a:buNone/>
              <a:defRPr sz="1100" b="1" baseline="0"/>
            </a:lvl1pPr>
            <a:lvl2pPr marL="640080" indent="0">
              <a:buNone/>
              <a:defRPr sz="1100"/>
            </a:lvl2pPr>
            <a:lvl3pPr marL="1188720" indent="0">
              <a:buNone/>
              <a:defRPr sz="1100"/>
            </a:lvl3pPr>
            <a:lvl4pPr marL="1188720" indent="0">
              <a:buNone/>
              <a:defRPr sz="1100"/>
            </a:lvl4pPr>
            <a:lvl5pPr marL="1188720" indent="0">
              <a:buNone/>
              <a:defRPr sz="1100"/>
            </a:lvl5pPr>
          </a:lstStyle>
          <a:p>
            <a:pPr lvl="0"/>
            <a:r>
              <a:rPr lang="en-US"/>
              <a:t>Name</a:t>
            </a:r>
          </a:p>
          <a:p>
            <a:pPr lvl="0"/>
            <a:r>
              <a:rPr lang="en-US"/>
              <a:t>Coverage areas (not bold)</a:t>
            </a:r>
          </a:p>
        </p:txBody>
      </p:sp>
      <p:sp>
        <p:nvSpPr>
          <p:cNvPr id="38" name="Text Placeholder 21"/>
          <p:cNvSpPr>
            <a:spLocks noGrp="1"/>
          </p:cNvSpPr>
          <p:nvPr>
            <p:ph type="body" sz="quarter" idx="25" hasCustomPrompt="1"/>
          </p:nvPr>
        </p:nvSpPr>
        <p:spPr>
          <a:xfrm>
            <a:off x="7123176" y="3708699"/>
            <a:ext cx="1792224" cy="304699"/>
          </a:xfrm>
        </p:spPr>
        <p:txBody>
          <a:bodyPr>
            <a:spAutoFit/>
          </a:bodyPr>
          <a:lstStyle>
            <a:lvl1pPr marL="0" indent="0">
              <a:lnSpc>
                <a:spcPct val="90000"/>
              </a:lnSpc>
              <a:spcBef>
                <a:spcPts val="0"/>
              </a:spcBef>
              <a:spcAft>
                <a:spcPts val="0"/>
              </a:spcAft>
              <a:buNone/>
              <a:defRPr sz="1100" b="1" baseline="0"/>
            </a:lvl1pPr>
            <a:lvl2pPr marL="640080" indent="0">
              <a:buNone/>
              <a:defRPr sz="1100"/>
            </a:lvl2pPr>
            <a:lvl3pPr marL="1188720" indent="0">
              <a:buNone/>
              <a:defRPr sz="1100"/>
            </a:lvl3pPr>
            <a:lvl4pPr marL="1188720" indent="0">
              <a:buNone/>
              <a:defRPr sz="1100"/>
            </a:lvl4pPr>
            <a:lvl5pPr marL="1188720" indent="0">
              <a:buNone/>
              <a:defRPr sz="1100"/>
            </a:lvl5pPr>
          </a:lstStyle>
          <a:p>
            <a:pPr lvl="0"/>
            <a:r>
              <a:rPr lang="en-US"/>
              <a:t>Name</a:t>
            </a:r>
          </a:p>
          <a:p>
            <a:pPr lvl="0"/>
            <a:r>
              <a:rPr lang="en-US"/>
              <a:t>Coverage areas (not bold)</a:t>
            </a:r>
          </a:p>
        </p:txBody>
      </p:sp>
      <p:sp>
        <p:nvSpPr>
          <p:cNvPr id="20" name="Picture Placeholder 19"/>
          <p:cNvSpPr>
            <a:spLocks noGrp="1"/>
          </p:cNvSpPr>
          <p:nvPr>
            <p:ph type="pic" sz="quarter" idx="10" hasCustomPrompt="1"/>
          </p:nvPr>
        </p:nvSpPr>
        <p:spPr>
          <a:xfrm>
            <a:off x="365760" y="914400"/>
            <a:ext cx="941832" cy="914400"/>
          </a:xfrm>
        </p:spPr>
        <p:txBody>
          <a:bodyPr anchor="ctr"/>
          <a:lstStyle>
            <a:lvl1pPr marL="0" indent="0" algn="ctr">
              <a:buNone/>
              <a:defRPr sz="1000" baseline="0"/>
            </a:lvl1pPr>
          </a:lstStyle>
          <a:p>
            <a:r>
              <a:rPr lang="en-US"/>
              <a:t>Click to add picture</a:t>
            </a:r>
          </a:p>
        </p:txBody>
      </p:sp>
      <p:sp>
        <p:nvSpPr>
          <p:cNvPr id="23" name="Picture Placeholder 19"/>
          <p:cNvSpPr>
            <a:spLocks noGrp="1"/>
          </p:cNvSpPr>
          <p:nvPr>
            <p:ph type="pic" sz="quarter" idx="12" hasCustomPrompt="1"/>
          </p:nvPr>
        </p:nvSpPr>
        <p:spPr>
          <a:xfrm>
            <a:off x="2618232" y="914400"/>
            <a:ext cx="941832" cy="914400"/>
          </a:xfrm>
        </p:spPr>
        <p:txBody>
          <a:bodyPr anchor="ctr"/>
          <a:lstStyle>
            <a:lvl1pPr marL="0" indent="0" algn="ctr">
              <a:buNone/>
              <a:defRPr sz="1000" baseline="0"/>
            </a:lvl1pPr>
          </a:lstStyle>
          <a:p>
            <a:r>
              <a:rPr lang="en-US"/>
              <a:t>Click to add picture</a:t>
            </a:r>
          </a:p>
        </p:txBody>
      </p:sp>
      <p:sp>
        <p:nvSpPr>
          <p:cNvPr id="25" name="Picture Placeholder 19"/>
          <p:cNvSpPr>
            <a:spLocks noGrp="1"/>
          </p:cNvSpPr>
          <p:nvPr>
            <p:ph type="pic" sz="quarter" idx="14" hasCustomPrompt="1"/>
          </p:nvPr>
        </p:nvSpPr>
        <p:spPr>
          <a:xfrm>
            <a:off x="4870704" y="914400"/>
            <a:ext cx="941832" cy="914400"/>
          </a:xfrm>
        </p:spPr>
        <p:txBody>
          <a:bodyPr anchor="ctr"/>
          <a:lstStyle>
            <a:lvl1pPr marL="0" indent="0" algn="ctr">
              <a:buNone/>
              <a:defRPr sz="1000" baseline="0"/>
            </a:lvl1pPr>
          </a:lstStyle>
          <a:p>
            <a:r>
              <a:rPr lang="en-US"/>
              <a:t>Click to add picture</a:t>
            </a:r>
          </a:p>
        </p:txBody>
      </p:sp>
      <p:sp>
        <p:nvSpPr>
          <p:cNvPr id="29" name="Picture Placeholder 19"/>
          <p:cNvSpPr>
            <a:spLocks noGrp="1"/>
          </p:cNvSpPr>
          <p:nvPr>
            <p:ph type="pic" sz="quarter" idx="16" hasCustomPrompt="1"/>
          </p:nvPr>
        </p:nvSpPr>
        <p:spPr>
          <a:xfrm>
            <a:off x="7123176" y="914400"/>
            <a:ext cx="941832" cy="914400"/>
          </a:xfrm>
        </p:spPr>
        <p:txBody>
          <a:bodyPr anchor="ctr"/>
          <a:lstStyle>
            <a:lvl1pPr marL="0" indent="0" algn="ctr">
              <a:buNone/>
              <a:defRPr sz="1000" baseline="0"/>
            </a:lvl1pPr>
          </a:lstStyle>
          <a:p>
            <a:r>
              <a:rPr lang="en-US"/>
              <a:t>Click to add picture</a:t>
            </a:r>
          </a:p>
        </p:txBody>
      </p:sp>
      <p:sp>
        <p:nvSpPr>
          <p:cNvPr id="31" name="Picture Placeholder 19"/>
          <p:cNvSpPr>
            <a:spLocks noGrp="1"/>
          </p:cNvSpPr>
          <p:nvPr>
            <p:ph type="pic" sz="quarter" idx="18" hasCustomPrompt="1"/>
          </p:nvPr>
        </p:nvSpPr>
        <p:spPr>
          <a:xfrm>
            <a:off x="365760" y="2743200"/>
            <a:ext cx="941832" cy="914400"/>
          </a:xfrm>
        </p:spPr>
        <p:txBody>
          <a:bodyPr anchor="ctr"/>
          <a:lstStyle>
            <a:lvl1pPr marL="0" indent="0" algn="ctr">
              <a:buNone/>
              <a:defRPr sz="1000" baseline="0"/>
            </a:lvl1pPr>
          </a:lstStyle>
          <a:p>
            <a:r>
              <a:rPr lang="en-US"/>
              <a:t>Click to add picture</a:t>
            </a:r>
          </a:p>
        </p:txBody>
      </p:sp>
      <p:sp>
        <p:nvSpPr>
          <p:cNvPr id="33" name="Picture Placeholder 19"/>
          <p:cNvSpPr>
            <a:spLocks noGrp="1"/>
          </p:cNvSpPr>
          <p:nvPr>
            <p:ph type="pic" sz="quarter" idx="20" hasCustomPrompt="1"/>
          </p:nvPr>
        </p:nvSpPr>
        <p:spPr>
          <a:xfrm>
            <a:off x="2618232" y="2743200"/>
            <a:ext cx="941832" cy="914400"/>
          </a:xfrm>
        </p:spPr>
        <p:txBody>
          <a:bodyPr anchor="ctr"/>
          <a:lstStyle>
            <a:lvl1pPr marL="0" indent="0" algn="ctr">
              <a:buNone/>
              <a:defRPr sz="1000" baseline="0"/>
            </a:lvl1pPr>
          </a:lstStyle>
          <a:p>
            <a:r>
              <a:rPr lang="en-US"/>
              <a:t>Click to add picture</a:t>
            </a:r>
          </a:p>
        </p:txBody>
      </p:sp>
      <p:sp>
        <p:nvSpPr>
          <p:cNvPr id="35" name="Picture Placeholder 19"/>
          <p:cNvSpPr>
            <a:spLocks noGrp="1"/>
          </p:cNvSpPr>
          <p:nvPr>
            <p:ph type="pic" sz="quarter" idx="22" hasCustomPrompt="1"/>
          </p:nvPr>
        </p:nvSpPr>
        <p:spPr>
          <a:xfrm>
            <a:off x="4870704" y="2743200"/>
            <a:ext cx="941832" cy="914400"/>
          </a:xfrm>
        </p:spPr>
        <p:txBody>
          <a:bodyPr anchor="ctr"/>
          <a:lstStyle>
            <a:lvl1pPr marL="0" indent="0" algn="ctr">
              <a:buNone/>
              <a:defRPr sz="1000" baseline="0"/>
            </a:lvl1pPr>
          </a:lstStyle>
          <a:p>
            <a:r>
              <a:rPr lang="en-US"/>
              <a:t>Click to add picture</a:t>
            </a:r>
          </a:p>
        </p:txBody>
      </p:sp>
      <p:sp>
        <p:nvSpPr>
          <p:cNvPr id="37" name="Picture Placeholder 19"/>
          <p:cNvSpPr>
            <a:spLocks noGrp="1"/>
          </p:cNvSpPr>
          <p:nvPr>
            <p:ph type="pic" sz="quarter" idx="24" hasCustomPrompt="1"/>
          </p:nvPr>
        </p:nvSpPr>
        <p:spPr>
          <a:xfrm>
            <a:off x="7123176" y="2743200"/>
            <a:ext cx="941832" cy="914400"/>
          </a:xfrm>
        </p:spPr>
        <p:txBody>
          <a:bodyPr anchor="ctr"/>
          <a:lstStyle>
            <a:lvl1pPr marL="0" indent="0" algn="ctr">
              <a:buNone/>
              <a:defRPr sz="1000" baseline="0"/>
            </a:lvl1pPr>
          </a:lstStyle>
          <a:p>
            <a:r>
              <a:rPr lang="en-US"/>
              <a:t>Click to add picture</a:t>
            </a:r>
          </a:p>
        </p:txBody>
      </p:sp>
      <p:sp>
        <p:nvSpPr>
          <p:cNvPr id="28"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40"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19862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ople 9-12">
    <p:spTree>
      <p:nvGrpSpPr>
        <p:cNvPr id="1" name=""/>
        <p:cNvGrpSpPr/>
        <p:nvPr/>
      </p:nvGrpSpPr>
      <p:grpSpPr>
        <a:xfrm>
          <a:off x="0" y="0"/>
          <a:ext cx="0" cy="0"/>
          <a:chOff x="0" y="0"/>
          <a:chExt cx="0" cy="0"/>
        </a:xfrm>
      </p:grpSpPr>
      <p:sp>
        <p:nvSpPr>
          <p:cNvPr id="29" name="Rectangle 28"/>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Title"/>
          <p:cNvSpPr>
            <a:spLocks noGrp="1"/>
          </p:cNvSpPr>
          <p:nvPr>
            <p:ph type="title" hasCustomPrompt="1"/>
          </p:nvPr>
        </p:nvSpPr>
        <p:spPr>
          <a:xfrm>
            <a:off x="365760" y="274320"/>
            <a:ext cx="8549640" cy="364998"/>
          </a:xfrm>
        </p:spPr>
        <p:txBody>
          <a:bodyPr/>
          <a:lstStyle>
            <a:lvl1pPr>
              <a:defRPr/>
            </a:lvl1pPr>
          </a:lstStyle>
          <a:p>
            <a:r>
              <a:rPr lang="en-US"/>
              <a:t>Click to add one-line title</a:t>
            </a:r>
          </a:p>
        </p:txBody>
      </p:sp>
      <p:sp>
        <p:nvSpPr>
          <p:cNvPr id="44" name="Text Placeholder 43"/>
          <p:cNvSpPr>
            <a:spLocks noGrp="1"/>
          </p:cNvSpPr>
          <p:nvPr>
            <p:ph type="body" sz="quarter" idx="11" hasCustomPrompt="1"/>
          </p:nvPr>
        </p:nvSpPr>
        <p:spPr>
          <a:xfrm>
            <a:off x="1280160" y="914399"/>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48" name="Text Placeholder 43"/>
          <p:cNvSpPr>
            <a:spLocks noGrp="1"/>
          </p:cNvSpPr>
          <p:nvPr>
            <p:ph type="body" sz="quarter" idx="13" hasCustomPrompt="1"/>
          </p:nvPr>
        </p:nvSpPr>
        <p:spPr>
          <a:xfrm>
            <a:off x="1280160" y="1908048"/>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50" name="Text Placeholder 43"/>
          <p:cNvSpPr>
            <a:spLocks noGrp="1"/>
          </p:cNvSpPr>
          <p:nvPr>
            <p:ph type="body" sz="quarter" idx="15" hasCustomPrompt="1"/>
          </p:nvPr>
        </p:nvSpPr>
        <p:spPr>
          <a:xfrm>
            <a:off x="1280160" y="2901696"/>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52" name="Text Placeholder 43"/>
          <p:cNvSpPr>
            <a:spLocks noGrp="1"/>
          </p:cNvSpPr>
          <p:nvPr>
            <p:ph type="body" sz="quarter" idx="17" hasCustomPrompt="1"/>
          </p:nvPr>
        </p:nvSpPr>
        <p:spPr>
          <a:xfrm>
            <a:off x="1280160" y="3895344"/>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54" name="Text Placeholder 43"/>
          <p:cNvSpPr>
            <a:spLocks noGrp="1"/>
          </p:cNvSpPr>
          <p:nvPr>
            <p:ph type="body" sz="quarter" idx="19" hasCustomPrompt="1"/>
          </p:nvPr>
        </p:nvSpPr>
        <p:spPr>
          <a:xfrm>
            <a:off x="4206240" y="914399"/>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56" name="Text Placeholder 43"/>
          <p:cNvSpPr>
            <a:spLocks noGrp="1"/>
          </p:cNvSpPr>
          <p:nvPr>
            <p:ph type="body" sz="quarter" idx="21" hasCustomPrompt="1"/>
          </p:nvPr>
        </p:nvSpPr>
        <p:spPr>
          <a:xfrm>
            <a:off x="4206240" y="1908048"/>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58" name="Text Placeholder 43"/>
          <p:cNvSpPr>
            <a:spLocks noGrp="1"/>
          </p:cNvSpPr>
          <p:nvPr>
            <p:ph type="body" sz="quarter" idx="23" hasCustomPrompt="1"/>
          </p:nvPr>
        </p:nvSpPr>
        <p:spPr>
          <a:xfrm>
            <a:off x="4206240" y="2901696"/>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60" name="Text Placeholder 43"/>
          <p:cNvSpPr>
            <a:spLocks noGrp="1"/>
          </p:cNvSpPr>
          <p:nvPr>
            <p:ph type="body" sz="quarter" idx="25" hasCustomPrompt="1"/>
          </p:nvPr>
        </p:nvSpPr>
        <p:spPr>
          <a:xfrm>
            <a:off x="4206240" y="3895344"/>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63" name="Text Placeholder 43"/>
          <p:cNvSpPr>
            <a:spLocks noGrp="1"/>
          </p:cNvSpPr>
          <p:nvPr>
            <p:ph type="body" sz="quarter" idx="27" hasCustomPrompt="1"/>
          </p:nvPr>
        </p:nvSpPr>
        <p:spPr>
          <a:xfrm>
            <a:off x="7132320" y="914399"/>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65" name="Text Placeholder 43"/>
          <p:cNvSpPr>
            <a:spLocks noGrp="1"/>
          </p:cNvSpPr>
          <p:nvPr>
            <p:ph type="body" sz="quarter" idx="29" hasCustomPrompt="1"/>
          </p:nvPr>
        </p:nvSpPr>
        <p:spPr>
          <a:xfrm>
            <a:off x="7132320" y="1908048"/>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67" name="Text Placeholder 43"/>
          <p:cNvSpPr>
            <a:spLocks noGrp="1"/>
          </p:cNvSpPr>
          <p:nvPr>
            <p:ph type="body" sz="quarter" idx="31" hasCustomPrompt="1"/>
          </p:nvPr>
        </p:nvSpPr>
        <p:spPr>
          <a:xfrm>
            <a:off x="7132320" y="2901696"/>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69" name="Text Placeholder 43"/>
          <p:cNvSpPr>
            <a:spLocks noGrp="1"/>
          </p:cNvSpPr>
          <p:nvPr>
            <p:ph type="body" sz="quarter" idx="33" hasCustomPrompt="1"/>
          </p:nvPr>
        </p:nvSpPr>
        <p:spPr>
          <a:xfrm>
            <a:off x="7132320" y="3895344"/>
            <a:ext cx="1554480" cy="457048"/>
          </a:xfrm>
        </p:spPr>
        <p:txBody>
          <a:bodyPr>
            <a:spAutoFit/>
          </a:bodyPr>
          <a:lstStyle>
            <a:lvl1pPr marL="0" indent="0">
              <a:lnSpc>
                <a:spcPct val="90000"/>
              </a:lnSpc>
              <a:spcBef>
                <a:spcPts val="0"/>
              </a:spcBef>
              <a:spcAft>
                <a:spcPts val="0"/>
              </a:spcAft>
              <a:buNone/>
              <a:defRPr sz="1100" b="1" baseline="0"/>
            </a:lvl1pPr>
            <a:lvl2pPr marL="640080" indent="0">
              <a:buNone/>
              <a:defRPr sz="700"/>
            </a:lvl2pPr>
            <a:lvl3pPr marL="1188720" indent="0">
              <a:buNone/>
              <a:defRPr sz="600"/>
            </a:lvl3pPr>
            <a:lvl4pPr marL="1188720" indent="0">
              <a:buNone/>
              <a:defRPr sz="600"/>
            </a:lvl4pPr>
            <a:lvl5pPr marL="1188720" indent="0">
              <a:buNone/>
              <a:defRPr sz="600"/>
            </a:lvl5pPr>
          </a:lstStyle>
          <a:p>
            <a:pPr lvl="0"/>
            <a:r>
              <a:rPr lang="en-US"/>
              <a:t>Name</a:t>
            </a:r>
          </a:p>
          <a:p>
            <a:pPr lvl="0"/>
            <a:r>
              <a:rPr lang="en-US"/>
              <a:t>Coverages areas (not in bold)</a:t>
            </a:r>
          </a:p>
        </p:txBody>
      </p:sp>
      <p:sp>
        <p:nvSpPr>
          <p:cNvPr id="42" name="Picture Placeholder 41"/>
          <p:cNvSpPr>
            <a:spLocks noGrp="1"/>
          </p:cNvSpPr>
          <p:nvPr>
            <p:ph type="pic" sz="quarter" idx="10" hasCustomPrompt="1"/>
          </p:nvPr>
        </p:nvSpPr>
        <p:spPr>
          <a:xfrm>
            <a:off x="365760" y="914400"/>
            <a:ext cx="822960" cy="795528"/>
          </a:xfrm>
        </p:spPr>
        <p:txBody>
          <a:bodyPr/>
          <a:lstStyle>
            <a:lvl1pPr marL="0" indent="0">
              <a:buNone/>
              <a:defRPr sz="800" baseline="0"/>
            </a:lvl1pPr>
          </a:lstStyle>
          <a:p>
            <a:r>
              <a:rPr lang="en-US"/>
              <a:t>Click to add picture</a:t>
            </a:r>
          </a:p>
        </p:txBody>
      </p:sp>
      <p:sp>
        <p:nvSpPr>
          <p:cNvPr id="47" name="Picture Placeholder 41"/>
          <p:cNvSpPr>
            <a:spLocks noGrp="1"/>
          </p:cNvSpPr>
          <p:nvPr>
            <p:ph type="pic" sz="quarter" idx="12" hasCustomPrompt="1"/>
          </p:nvPr>
        </p:nvSpPr>
        <p:spPr>
          <a:xfrm>
            <a:off x="365760" y="1908048"/>
            <a:ext cx="822960" cy="795528"/>
          </a:xfrm>
        </p:spPr>
        <p:txBody>
          <a:bodyPr/>
          <a:lstStyle>
            <a:lvl1pPr marL="0" indent="0">
              <a:buNone/>
              <a:defRPr sz="800" baseline="0"/>
            </a:lvl1pPr>
          </a:lstStyle>
          <a:p>
            <a:r>
              <a:rPr lang="en-US"/>
              <a:t>Click to add picture</a:t>
            </a:r>
          </a:p>
        </p:txBody>
      </p:sp>
      <p:sp>
        <p:nvSpPr>
          <p:cNvPr id="49" name="Picture Placeholder 41"/>
          <p:cNvSpPr>
            <a:spLocks noGrp="1"/>
          </p:cNvSpPr>
          <p:nvPr>
            <p:ph type="pic" sz="quarter" idx="14" hasCustomPrompt="1"/>
          </p:nvPr>
        </p:nvSpPr>
        <p:spPr>
          <a:xfrm>
            <a:off x="365760" y="2901696"/>
            <a:ext cx="822960" cy="795528"/>
          </a:xfrm>
        </p:spPr>
        <p:txBody>
          <a:bodyPr/>
          <a:lstStyle>
            <a:lvl1pPr marL="0" indent="0">
              <a:buNone/>
              <a:defRPr sz="800" baseline="0"/>
            </a:lvl1pPr>
          </a:lstStyle>
          <a:p>
            <a:r>
              <a:rPr lang="en-US"/>
              <a:t>Click to add picture</a:t>
            </a:r>
          </a:p>
        </p:txBody>
      </p:sp>
      <p:sp>
        <p:nvSpPr>
          <p:cNvPr id="51" name="Picture Placeholder 41"/>
          <p:cNvSpPr>
            <a:spLocks noGrp="1"/>
          </p:cNvSpPr>
          <p:nvPr>
            <p:ph type="pic" sz="quarter" idx="16" hasCustomPrompt="1"/>
          </p:nvPr>
        </p:nvSpPr>
        <p:spPr>
          <a:xfrm>
            <a:off x="365760" y="3895344"/>
            <a:ext cx="822960" cy="795528"/>
          </a:xfrm>
        </p:spPr>
        <p:txBody>
          <a:bodyPr/>
          <a:lstStyle>
            <a:lvl1pPr marL="0" indent="0">
              <a:buNone/>
              <a:defRPr sz="800" baseline="0"/>
            </a:lvl1pPr>
          </a:lstStyle>
          <a:p>
            <a:r>
              <a:rPr lang="en-US"/>
              <a:t>Click to add picture</a:t>
            </a:r>
          </a:p>
        </p:txBody>
      </p:sp>
      <p:sp>
        <p:nvSpPr>
          <p:cNvPr id="53" name="Picture Placeholder 41"/>
          <p:cNvSpPr>
            <a:spLocks noGrp="1"/>
          </p:cNvSpPr>
          <p:nvPr>
            <p:ph type="pic" sz="quarter" idx="18" hasCustomPrompt="1"/>
          </p:nvPr>
        </p:nvSpPr>
        <p:spPr>
          <a:xfrm>
            <a:off x="3291840" y="914400"/>
            <a:ext cx="822960" cy="795528"/>
          </a:xfrm>
        </p:spPr>
        <p:txBody>
          <a:bodyPr/>
          <a:lstStyle>
            <a:lvl1pPr marL="0" indent="0">
              <a:buNone/>
              <a:defRPr sz="800" baseline="0"/>
            </a:lvl1pPr>
          </a:lstStyle>
          <a:p>
            <a:r>
              <a:rPr lang="en-US"/>
              <a:t>Click to add picture</a:t>
            </a:r>
          </a:p>
        </p:txBody>
      </p:sp>
      <p:sp>
        <p:nvSpPr>
          <p:cNvPr id="55" name="Picture Placeholder 41"/>
          <p:cNvSpPr>
            <a:spLocks noGrp="1"/>
          </p:cNvSpPr>
          <p:nvPr>
            <p:ph type="pic" sz="quarter" idx="20" hasCustomPrompt="1"/>
          </p:nvPr>
        </p:nvSpPr>
        <p:spPr>
          <a:xfrm>
            <a:off x="3291840" y="1908048"/>
            <a:ext cx="822960" cy="795528"/>
          </a:xfrm>
        </p:spPr>
        <p:txBody>
          <a:bodyPr/>
          <a:lstStyle>
            <a:lvl1pPr marL="0" indent="0">
              <a:buNone/>
              <a:defRPr sz="800" baseline="0"/>
            </a:lvl1pPr>
          </a:lstStyle>
          <a:p>
            <a:r>
              <a:rPr lang="en-US"/>
              <a:t>Click to add picture</a:t>
            </a:r>
          </a:p>
        </p:txBody>
      </p:sp>
      <p:sp>
        <p:nvSpPr>
          <p:cNvPr id="57" name="Picture Placeholder 41"/>
          <p:cNvSpPr>
            <a:spLocks noGrp="1"/>
          </p:cNvSpPr>
          <p:nvPr>
            <p:ph type="pic" sz="quarter" idx="22" hasCustomPrompt="1"/>
          </p:nvPr>
        </p:nvSpPr>
        <p:spPr>
          <a:xfrm>
            <a:off x="3291840" y="2901696"/>
            <a:ext cx="822960" cy="795528"/>
          </a:xfrm>
        </p:spPr>
        <p:txBody>
          <a:bodyPr/>
          <a:lstStyle>
            <a:lvl1pPr marL="0" indent="0">
              <a:buNone/>
              <a:defRPr sz="800" baseline="0"/>
            </a:lvl1pPr>
          </a:lstStyle>
          <a:p>
            <a:r>
              <a:rPr lang="en-US"/>
              <a:t>Click to add picture</a:t>
            </a:r>
          </a:p>
        </p:txBody>
      </p:sp>
      <p:sp>
        <p:nvSpPr>
          <p:cNvPr id="59" name="Picture Placeholder 41"/>
          <p:cNvSpPr>
            <a:spLocks noGrp="1"/>
          </p:cNvSpPr>
          <p:nvPr>
            <p:ph type="pic" sz="quarter" idx="24" hasCustomPrompt="1"/>
          </p:nvPr>
        </p:nvSpPr>
        <p:spPr>
          <a:xfrm>
            <a:off x="3291840" y="3895344"/>
            <a:ext cx="822960" cy="795528"/>
          </a:xfrm>
        </p:spPr>
        <p:txBody>
          <a:bodyPr/>
          <a:lstStyle>
            <a:lvl1pPr marL="0" indent="0">
              <a:buNone/>
              <a:defRPr sz="800" baseline="0"/>
            </a:lvl1pPr>
          </a:lstStyle>
          <a:p>
            <a:r>
              <a:rPr lang="en-US"/>
              <a:t>Click to add picture</a:t>
            </a:r>
          </a:p>
        </p:txBody>
      </p:sp>
      <p:sp>
        <p:nvSpPr>
          <p:cNvPr id="62" name="Picture Placeholder 41"/>
          <p:cNvSpPr>
            <a:spLocks noGrp="1"/>
          </p:cNvSpPr>
          <p:nvPr>
            <p:ph type="pic" sz="quarter" idx="26" hasCustomPrompt="1"/>
          </p:nvPr>
        </p:nvSpPr>
        <p:spPr>
          <a:xfrm>
            <a:off x="6217920" y="914400"/>
            <a:ext cx="822960" cy="795528"/>
          </a:xfrm>
        </p:spPr>
        <p:txBody>
          <a:bodyPr/>
          <a:lstStyle>
            <a:lvl1pPr marL="0" indent="0">
              <a:buNone/>
              <a:defRPr sz="800" baseline="0"/>
            </a:lvl1pPr>
          </a:lstStyle>
          <a:p>
            <a:r>
              <a:rPr lang="en-US"/>
              <a:t>Click to add picture</a:t>
            </a:r>
          </a:p>
        </p:txBody>
      </p:sp>
      <p:sp>
        <p:nvSpPr>
          <p:cNvPr id="64" name="Picture Placeholder 41"/>
          <p:cNvSpPr>
            <a:spLocks noGrp="1"/>
          </p:cNvSpPr>
          <p:nvPr>
            <p:ph type="pic" sz="quarter" idx="28" hasCustomPrompt="1"/>
          </p:nvPr>
        </p:nvSpPr>
        <p:spPr>
          <a:xfrm>
            <a:off x="6217920" y="1908048"/>
            <a:ext cx="822960" cy="795528"/>
          </a:xfrm>
        </p:spPr>
        <p:txBody>
          <a:bodyPr/>
          <a:lstStyle>
            <a:lvl1pPr marL="0" indent="0">
              <a:buNone/>
              <a:defRPr sz="800" baseline="0"/>
            </a:lvl1pPr>
          </a:lstStyle>
          <a:p>
            <a:r>
              <a:rPr lang="en-US"/>
              <a:t>Click to add picture</a:t>
            </a:r>
          </a:p>
        </p:txBody>
      </p:sp>
      <p:sp>
        <p:nvSpPr>
          <p:cNvPr id="66" name="Picture Placeholder 41"/>
          <p:cNvSpPr>
            <a:spLocks noGrp="1"/>
          </p:cNvSpPr>
          <p:nvPr>
            <p:ph type="pic" sz="quarter" idx="30" hasCustomPrompt="1"/>
          </p:nvPr>
        </p:nvSpPr>
        <p:spPr>
          <a:xfrm>
            <a:off x="6217920" y="2901696"/>
            <a:ext cx="822960" cy="795528"/>
          </a:xfrm>
        </p:spPr>
        <p:txBody>
          <a:bodyPr/>
          <a:lstStyle>
            <a:lvl1pPr marL="0" indent="0">
              <a:buNone/>
              <a:defRPr sz="800" baseline="0"/>
            </a:lvl1pPr>
          </a:lstStyle>
          <a:p>
            <a:r>
              <a:rPr lang="en-US"/>
              <a:t>Click to add picture</a:t>
            </a:r>
          </a:p>
        </p:txBody>
      </p:sp>
      <p:sp>
        <p:nvSpPr>
          <p:cNvPr id="68" name="Picture Placeholder 41"/>
          <p:cNvSpPr>
            <a:spLocks noGrp="1"/>
          </p:cNvSpPr>
          <p:nvPr>
            <p:ph type="pic" sz="quarter" idx="32" hasCustomPrompt="1"/>
          </p:nvPr>
        </p:nvSpPr>
        <p:spPr>
          <a:xfrm>
            <a:off x="6217920" y="3895344"/>
            <a:ext cx="822960" cy="795528"/>
          </a:xfrm>
        </p:spPr>
        <p:txBody>
          <a:bodyPr/>
          <a:lstStyle>
            <a:lvl1pPr marL="0" indent="0">
              <a:buNone/>
              <a:defRPr sz="800" baseline="0"/>
            </a:lvl1pPr>
          </a:lstStyle>
          <a:p>
            <a:r>
              <a:rPr lang="en-US"/>
              <a:t>Click to add picture</a:t>
            </a:r>
          </a:p>
        </p:txBody>
      </p:sp>
      <p:sp>
        <p:nvSpPr>
          <p:cNvPr id="30"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33"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82969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otally blank">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8"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accent4"/>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accent4"/>
              </a:solidFill>
              <a:latin typeface="Arial" panose="020B0604020202020204" pitchFamily="34" charset="0"/>
              <a:cs typeface="Arial" panose="020B0604020202020204" pitchFamily="34" charset="0"/>
            </a:endParaRPr>
          </a:p>
        </p:txBody>
      </p:sp>
      <p:sp>
        <p:nvSpPr>
          <p:cNvPr id="9"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accent4"/>
                </a:solidFill>
                <a:latin typeface="Arial" pitchFamily="34" charset="0"/>
                <a:cs typeface="Arial" pitchFamily="34" charset="0"/>
              </a:rPr>
              <a:t>©</a:t>
            </a:r>
            <a:r>
              <a:rPr lang="en-US" sz="600" kern="600" spc="70" baseline="0">
                <a:solidFill>
                  <a:schemeClr val="accent4"/>
                </a:solidFill>
                <a:latin typeface="Arial" pitchFamily="34" charset="0"/>
                <a:cs typeface="Arial" pitchFamily="34" charset="0"/>
              </a:rPr>
              <a:t> 2019 </a:t>
            </a:r>
            <a:r>
              <a:rPr lang="en-US" sz="600" kern="600" spc="70">
                <a:solidFill>
                  <a:schemeClr val="accent4"/>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38369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1EF93-E195-4BAB-B5E7-091F9DA6F8BF}"/>
              </a:ext>
            </a:extLst>
          </p:cNvPr>
          <p:cNvSpPr>
            <a:spLocks noGrp="1"/>
          </p:cNvSpPr>
          <p:nvPr>
            <p:ph type="ctrTitle"/>
          </p:nvPr>
        </p:nvSpPr>
        <p:spPr>
          <a:xfrm>
            <a:off x="1143000" y="1385977"/>
            <a:ext cx="6858000" cy="124649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9CBD04-01EA-4E11-BCAC-2015EB07454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8B27CFE-2ECB-4F75-A384-F5EB29251076}"/>
              </a:ext>
            </a:extLst>
          </p:cNvPr>
          <p:cNvSpPr>
            <a:spLocks noGrp="1"/>
          </p:cNvSpPr>
          <p:nvPr>
            <p:ph type="dt" sz="half" idx="10"/>
          </p:nvPr>
        </p:nvSpPr>
        <p:spPr/>
        <p:txBody>
          <a:bodyPr/>
          <a:lstStyle/>
          <a:p>
            <a:fld id="{2B9E955E-A5AB-4831-8B41-FC577F527C3F}" type="datetimeFigureOut">
              <a:rPr lang="en-US" smtClean="0"/>
              <a:t>6/5/2019</a:t>
            </a:fld>
            <a:endParaRPr lang="en-US"/>
          </a:p>
        </p:txBody>
      </p:sp>
      <p:sp>
        <p:nvSpPr>
          <p:cNvPr id="5" name="Footer Placeholder 4">
            <a:extLst>
              <a:ext uri="{FF2B5EF4-FFF2-40B4-BE49-F238E27FC236}">
                <a16:creationId xmlns:a16="http://schemas.microsoft.com/office/drawing/2014/main" id="{FA27A6CD-AE56-4FA9-A5AB-FA0874BBC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E4AF9-8785-4321-9C0E-BB8FEF04FBEE}"/>
              </a:ext>
            </a:extLst>
          </p:cNvPr>
          <p:cNvSpPr>
            <a:spLocks noGrp="1"/>
          </p:cNvSpPr>
          <p:nvPr>
            <p:ph type="sldNum" sz="quarter" idx="12"/>
          </p:nvPr>
        </p:nvSpPr>
        <p:spPr/>
        <p:txBody>
          <a:bodyPr/>
          <a:lstStyle/>
          <a:p>
            <a:fld id="{E891DA6A-361A-4174-BAAC-9BDC1EDCA3F1}" type="slidenum">
              <a:rPr lang="en-US" smtClean="0"/>
              <a:t>‹#›</a:t>
            </a:fld>
            <a:endParaRPr lang="en-US"/>
          </a:p>
        </p:txBody>
      </p:sp>
    </p:spTree>
    <p:extLst>
      <p:ext uri="{BB962C8B-B14F-4D97-AF65-F5344CB8AC3E}">
        <p14:creationId xmlns:p14="http://schemas.microsoft.com/office/powerpoint/2010/main" val="3412298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eaker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582190" y="1584545"/>
            <a:ext cx="3154680" cy="830997"/>
          </a:xfrm>
        </p:spPr>
        <p:txBody>
          <a:bodyPr anchor="b" anchorCtr="0">
            <a:noAutofit/>
          </a:bodyPr>
          <a:lstStyle>
            <a:lvl1pPr>
              <a:defRPr>
                <a:solidFill>
                  <a:srgbClr val="D83B01"/>
                </a:solidFill>
              </a:defRPr>
            </a:lvl1pPr>
          </a:lstStyle>
          <a:p>
            <a:r>
              <a:rPr lang="en-US"/>
              <a:t>Speaker </a:t>
            </a:r>
            <a:br>
              <a:rPr lang="en-US"/>
            </a:br>
            <a:r>
              <a:rPr lang="en-US"/>
              <a:t>Name</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5582190" y="2735185"/>
            <a:ext cx="315468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Speaker </a:t>
            </a:r>
            <a:br>
              <a:rPr lang="en-US" sz="2100">
                <a:latin typeface="Segoe UI Semilight" panose="020B0402040204020203" pitchFamily="34" charset="0"/>
                <a:cs typeface="Segoe UI Semilight" panose="020B0402040204020203" pitchFamily="34" charset="0"/>
              </a:rPr>
            </a:br>
            <a:r>
              <a:rPr lang="en-US" sz="2100">
                <a:latin typeface="Segoe UI Semilight" panose="020B0402040204020203" pitchFamily="34" charset="0"/>
                <a:cs typeface="Segoe UI Semilight" panose="020B0402040204020203" pitchFamily="34" charset="0"/>
              </a:rPr>
              <a:t>title</a:t>
            </a:r>
          </a:p>
        </p:txBody>
      </p:sp>
      <p:sp>
        <p:nvSpPr>
          <p:cNvPr id="11" name="Picture Placeholder 10">
            <a:extLst>
              <a:ext uri="{FF2B5EF4-FFF2-40B4-BE49-F238E27FC236}">
                <a16:creationId xmlns:a16="http://schemas.microsoft.com/office/drawing/2014/main" id="{3446F0D6-AD3D-40E8-9C6D-38C41DDA199A}"/>
              </a:ext>
            </a:extLst>
          </p:cNvPr>
          <p:cNvSpPr>
            <a:spLocks noGrp="1"/>
          </p:cNvSpPr>
          <p:nvPr>
            <p:ph type="pic" sz="quarter" idx="13" hasCustomPrompt="1"/>
          </p:nvPr>
        </p:nvSpPr>
        <p:spPr>
          <a:xfrm>
            <a:off x="1" y="0"/>
            <a:ext cx="5150309" cy="5143500"/>
          </a:xfrm>
          <a:solidFill>
            <a:schemeClr val="accent5"/>
          </a:solidFill>
        </p:spPr>
        <p:txBody>
          <a:bodyPr anchor="ctr" anchorCtr="0">
            <a:noAutofit/>
          </a:bodyPr>
          <a:lstStyle>
            <a:lvl1pPr marL="0" indent="0" algn="ctr">
              <a:buNone/>
              <a:defRPr>
                <a:solidFill>
                  <a:schemeClr val="accent3"/>
                </a:solidFill>
              </a:defRPr>
            </a:lvl1pPr>
          </a:lstStyle>
          <a:p>
            <a:r>
              <a:rPr lang="en-US"/>
              <a:t>Photo placeholder</a:t>
            </a:r>
          </a:p>
        </p:txBody>
      </p:sp>
    </p:spTree>
    <p:extLst>
      <p:ext uri="{BB962C8B-B14F-4D97-AF65-F5344CB8AC3E}">
        <p14:creationId xmlns:p14="http://schemas.microsoft.com/office/powerpoint/2010/main" val="3122464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eaker Title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8912" y="1584198"/>
            <a:ext cx="3154680" cy="830997"/>
          </a:xfrm>
        </p:spPr>
        <p:txBody>
          <a:bodyPr anchor="b" anchorCtr="0">
            <a:noAutofit/>
          </a:bodyPr>
          <a:lstStyle>
            <a:lvl1pPr>
              <a:defRPr>
                <a:solidFill>
                  <a:srgbClr val="D83B01"/>
                </a:solidFill>
              </a:defRPr>
            </a:lvl1pPr>
          </a:lstStyle>
          <a:p>
            <a:r>
              <a:rPr lang="en-US"/>
              <a:t>Speaker </a:t>
            </a:r>
            <a:br>
              <a:rPr lang="en-US"/>
            </a:br>
            <a:r>
              <a:rPr lang="en-US"/>
              <a:t>Name</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8912" y="2736343"/>
            <a:ext cx="315468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Speaker </a:t>
            </a:r>
            <a:br>
              <a:rPr lang="en-US" sz="2100">
                <a:latin typeface="Segoe UI Semilight" panose="020B0402040204020203" pitchFamily="34" charset="0"/>
                <a:cs typeface="Segoe UI Semilight" panose="020B0402040204020203" pitchFamily="34" charset="0"/>
              </a:rPr>
            </a:br>
            <a:r>
              <a:rPr lang="en-US" sz="2100">
                <a:latin typeface="Segoe UI Semilight" panose="020B0402040204020203" pitchFamily="34" charset="0"/>
                <a:cs typeface="Segoe UI Semilight" panose="020B0402040204020203" pitchFamily="34" charset="0"/>
              </a:rPr>
              <a:t>title</a:t>
            </a:r>
          </a:p>
        </p:txBody>
      </p:sp>
      <p:sp>
        <p:nvSpPr>
          <p:cNvPr id="11" name="Picture Placeholder 10">
            <a:extLst>
              <a:ext uri="{FF2B5EF4-FFF2-40B4-BE49-F238E27FC236}">
                <a16:creationId xmlns:a16="http://schemas.microsoft.com/office/drawing/2014/main" id="{3446F0D6-AD3D-40E8-9C6D-38C41DDA199A}"/>
              </a:ext>
            </a:extLst>
          </p:cNvPr>
          <p:cNvSpPr>
            <a:spLocks noGrp="1"/>
          </p:cNvSpPr>
          <p:nvPr>
            <p:ph type="pic" sz="quarter" idx="13" hasCustomPrompt="1"/>
          </p:nvPr>
        </p:nvSpPr>
        <p:spPr>
          <a:xfrm>
            <a:off x="3993691" y="0"/>
            <a:ext cx="5150309" cy="5143500"/>
          </a:xfrm>
          <a:solidFill>
            <a:schemeClr val="accent5"/>
          </a:solidFill>
        </p:spPr>
        <p:txBody>
          <a:bodyPr anchor="ctr" anchorCtr="0">
            <a:noAutofit/>
          </a:bodyPr>
          <a:lstStyle>
            <a:lvl1pPr marL="0" indent="0" algn="ctr">
              <a:buNone/>
              <a:defRPr>
                <a:solidFill>
                  <a:schemeClr val="accent3"/>
                </a:solidFill>
              </a:defRPr>
            </a:lvl1pPr>
          </a:lstStyle>
          <a:p>
            <a:r>
              <a:rPr lang="en-US"/>
              <a:t>Photo placeholder</a:t>
            </a:r>
          </a:p>
        </p:txBody>
      </p:sp>
    </p:spTree>
    <p:extLst>
      <p:ext uri="{BB962C8B-B14F-4D97-AF65-F5344CB8AC3E}">
        <p14:creationId xmlns:p14="http://schemas.microsoft.com/office/powerpoint/2010/main" val="4216102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8912" y="1821161"/>
            <a:ext cx="3154680" cy="830997"/>
          </a:xfrm>
        </p:spPr>
        <p:txBody>
          <a:bodyPr anchor="b" anchorCtr="0">
            <a:noAutofit/>
          </a:bodyPr>
          <a:lstStyle>
            <a:lvl1pPr>
              <a:defRPr>
                <a:solidFill>
                  <a:srgbClr val="D83B01"/>
                </a:solidFill>
              </a:defRPr>
            </a:lvl1pPr>
          </a:lstStyle>
          <a:p>
            <a:r>
              <a:rPr lang="en-US"/>
              <a:t>Slide title</a:t>
            </a:r>
            <a:br>
              <a:rPr lang="en-US"/>
            </a:br>
            <a:r>
              <a:rPr lang="en-US"/>
              <a:t>placeholder</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8912" y="2971800"/>
            <a:ext cx="315468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Slide Subtitle</a:t>
            </a:r>
          </a:p>
        </p:txBody>
      </p:sp>
      <p:sp>
        <p:nvSpPr>
          <p:cNvPr id="5" name="Rectangle 4">
            <a:extLst>
              <a:ext uri="{FF2B5EF4-FFF2-40B4-BE49-F238E27FC236}">
                <a16:creationId xmlns:a16="http://schemas.microsoft.com/office/drawing/2014/main" id="{919288C7-3EA5-46EF-8EAD-F79E3AF45E97}"/>
              </a:ext>
            </a:extLst>
          </p:cNvPr>
          <p:cNvSpPr/>
          <p:nvPr userDrawn="1"/>
        </p:nvSpPr>
        <p:spPr bwMode="auto">
          <a:xfrm>
            <a:off x="4000835" y="0"/>
            <a:ext cx="5143164" cy="5143500"/>
          </a:xfrm>
          <a:prstGeom prst="rect">
            <a:avLst/>
          </a:prstGeom>
          <a:solidFill>
            <a:srgbClr val="6B292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2">
            <a:extLst>
              <a:ext uri="{FF2B5EF4-FFF2-40B4-BE49-F238E27FC236}">
                <a16:creationId xmlns:a16="http://schemas.microsoft.com/office/drawing/2014/main" id="{C6C37889-0883-4EE7-BE0D-FDA3E7BCB0D2}"/>
              </a:ext>
            </a:extLst>
          </p:cNvPr>
          <p:cNvSpPr txBox="1">
            <a:spLocks/>
          </p:cNvSpPr>
          <p:nvPr userDrawn="1"/>
        </p:nvSpPr>
        <p:spPr bwMode="gray">
          <a:xfrm>
            <a:off x="4310405" y="1104901"/>
            <a:ext cx="483595" cy="2980303"/>
          </a:xfrm>
          <a:prstGeom prst="rect">
            <a:avLst/>
          </a:prstGeom>
        </p:spPr>
        <p:txBody>
          <a:bodyPr vert="horz" wrap="square" lIns="109728" tIns="68580" rIns="0" bIns="6858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200" kern="1200" spc="0" baseline="0">
                <a:gradFill>
                  <a:gsLst>
                    <a:gs pos="1250">
                      <a:schemeClr val="tx1"/>
                    </a:gs>
                    <a:gs pos="99000">
                      <a:schemeClr val="tx1"/>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342900" marR="0" lvl="0" indent="-342900" algn="l" defTabSz="685775" rtl="0" eaLnBrk="1" fontAlgn="auto" latinLnBrk="0" hangingPunct="1">
              <a:lnSpc>
                <a:spcPct val="90000"/>
              </a:lnSpc>
              <a:spcBef>
                <a:spcPts val="2250"/>
              </a:spcBef>
              <a:spcAft>
                <a:spcPts val="0"/>
              </a:spcAft>
              <a:buClrTx/>
              <a:buSzPct val="90000"/>
              <a:buFont typeface="Arial" pitchFamily="34" charset="0"/>
              <a:buNone/>
              <a:tabLst/>
              <a:defRPr/>
            </a:pPr>
            <a:r>
              <a:rPr kumimoji="0" lang="en-US" sz="2400" b="0" i="0" u="none" strike="noStrike" kern="1200" cap="none" spc="0" normalizeH="0" baseline="0" noProof="0">
                <a:ln>
                  <a:noFill/>
                </a:ln>
                <a:solidFill>
                  <a:srgbClr val="FF9349"/>
                </a:solidFill>
                <a:effectLst/>
                <a:uLnTx/>
                <a:uFillTx/>
                <a:latin typeface="Segoe UI Semibold" panose="020B0702040204020203" pitchFamily="34" charset="0"/>
                <a:ea typeface="+mn-ea"/>
                <a:cs typeface="Segoe UI Semibold" panose="020B0702040204020203" pitchFamily="34" charset="0"/>
              </a:rPr>
              <a:t>1</a:t>
            </a:r>
            <a:endParaRPr kumimoji="0" lang="en-US" sz="2400" b="0" i="0" u="none" strike="noStrike" kern="1200" cap="none" spc="0" normalizeH="0" baseline="0" noProof="0">
              <a:ln>
                <a:noFill/>
              </a:ln>
              <a:solidFill>
                <a:srgbClr val="FF9349"/>
              </a:solidFill>
              <a:effectLst/>
              <a:uLnTx/>
              <a:uFillTx/>
              <a:latin typeface="Segoe UI Light"/>
              <a:ea typeface="+mn-ea"/>
            </a:endParaRPr>
          </a:p>
          <a:p>
            <a:pPr marL="342900" marR="0" lvl="0" indent="-342900" algn="l" defTabSz="685775" rtl="0" eaLnBrk="1" fontAlgn="auto" latinLnBrk="0" hangingPunct="1">
              <a:lnSpc>
                <a:spcPct val="90000"/>
              </a:lnSpc>
              <a:spcBef>
                <a:spcPts val="2250"/>
              </a:spcBef>
              <a:spcAft>
                <a:spcPts val="0"/>
              </a:spcAft>
              <a:buClrTx/>
              <a:buSzPct val="90000"/>
              <a:buFont typeface="Arial" pitchFamily="34" charset="0"/>
              <a:buNone/>
              <a:tabLst/>
              <a:defRPr/>
            </a:pPr>
            <a:r>
              <a:rPr kumimoji="0" lang="en-US" sz="2400" b="0" i="0" u="none" strike="noStrike" kern="1200" cap="none" spc="0" normalizeH="0" baseline="0" noProof="0">
                <a:ln>
                  <a:noFill/>
                </a:ln>
                <a:solidFill>
                  <a:srgbClr val="FF9349"/>
                </a:solidFill>
                <a:effectLst/>
                <a:uLnTx/>
                <a:uFillTx/>
                <a:latin typeface="Segoe UI Semibold" panose="020B0702040204020203" pitchFamily="34" charset="0"/>
                <a:ea typeface="+mn-ea"/>
                <a:cs typeface="Segoe UI Semibold" panose="020B0702040204020203" pitchFamily="34" charset="0"/>
              </a:rPr>
              <a:t>2</a:t>
            </a:r>
            <a:r>
              <a:rPr kumimoji="0" lang="en-US" sz="2400" b="0" i="0" u="none" strike="noStrike" kern="1200" cap="none" spc="0" normalizeH="0" baseline="0" noProof="0">
                <a:ln>
                  <a:noFill/>
                </a:ln>
                <a:solidFill>
                  <a:srgbClr val="FF9349"/>
                </a:solidFill>
                <a:effectLst/>
                <a:uLnTx/>
                <a:uFillTx/>
                <a:latin typeface="Segoe UI Light"/>
                <a:ea typeface="+mn-ea"/>
                <a:cs typeface="+mn-cs"/>
              </a:rPr>
              <a:t> 	</a:t>
            </a:r>
          </a:p>
          <a:p>
            <a:pPr marL="342900" marR="0" lvl="0" indent="-342900" algn="l" defTabSz="685775" rtl="0" eaLnBrk="1" fontAlgn="auto" latinLnBrk="0" hangingPunct="1">
              <a:lnSpc>
                <a:spcPct val="90000"/>
              </a:lnSpc>
              <a:spcBef>
                <a:spcPts val="2250"/>
              </a:spcBef>
              <a:spcAft>
                <a:spcPts val="0"/>
              </a:spcAft>
              <a:buClrTx/>
              <a:buSzPct val="90000"/>
              <a:buFont typeface="Arial" pitchFamily="34" charset="0"/>
              <a:buNone/>
              <a:tabLst/>
              <a:defRPr/>
            </a:pPr>
            <a:r>
              <a:rPr kumimoji="0" lang="en-US" sz="2400" b="0" i="0" u="none" strike="noStrike" kern="1200" cap="none" spc="0" normalizeH="0" baseline="0" noProof="0">
                <a:ln>
                  <a:noFill/>
                </a:ln>
                <a:solidFill>
                  <a:srgbClr val="FF9349"/>
                </a:solidFill>
                <a:effectLst/>
                <a:uLnTx/>
                <a:uFillTx/>
                <a:latin typeface="Segoe UI Semibold" panose="020B0702040204020203" pitchFamily="34" charset="0"/>
                <a:ea typeface="+mn-ea"/>
                <a:cs typeface="Segoe UI Semibold" panose="020B0702040204020203" pitchFamily="34" charset="0"/>
              </a:rPr>
              <a:t>3</a:t>
            </a:r>
            <a:r>
              <a:rPr kumimoji="0" lang="en-US" sz="2400" b="0" i="0" u="none" strike="noStrike" kern="1200" cap="none" spc="0" normalizeH="0" baseline="0" noProof="0">
                <a:ln>
                  <a:noFill/>
                </a:ln>
                <a:solidFill>
                  <a:srgbClr val="FF9349"/>
                </a:solidFill>
                <a:effectLst/>
                <a:uLnTx/>
                <a:uFillTx/>
                <a:latin typeface="Segoe UI Light"/>
                <a:ea typeface="+mn-ea"/>
                <a:cs typeface="+mn-cs"/>
              </a:rPr>
              <a:t> 	</a:t>
            </a:r>
          </a:p>
          <a:p>
            <a:pPr marL="342900" marR="0" lvl="0" indent="-342900" algn="l" defTabSz="685775" rtl="0" eaLnBrk="1" fontAlgn="auto" latinLnBrk="0" hangingPunct="1">
              <a:lnSpc>
                <a:spcPct val="90000"/>
              </a:lnSpc>
              <a:spcBef>
                <a:spcPts val="2250"/>
              </a:spcBef>
              <a:spcAft>
                <a:spcPts val="0"/>
              </a:spcAft>
              <a:buClrTx/>
              <a:buSzPct val="90000"/>
              <a:buFont typeface="Arial" pitchFamily="34" charset="0"/>
              <a:buNone/>
              <a:tabLst/>
              <a:defRPr/>
            </a:pPr>
            <a:r>
              <a:rPr kumimoji="0" lang="en-US" sz="2400" b="0" i="0" u="none" strike="noStrike" kern="1200" cap="none" spc="0" normalizeH="0" baseline="0" noProof="0">
                <a:ln>
                  <a:noFill/>
                </a:ln>
                <a:solidFill>
                  <a:srgbClr val="FF9349"/>
                </a:solidFill>
                <a:effectLst/>
                <a:uLnTx/>
                <a:uFillTx/>
                <a:latin typeface="Segoe UI Semibold" panose="020B0702040204020203" pitchFamily="34" charset="0"/>
                <a:ea typeface="+mn-ea"/>
                <a:cs typeface="Segoe UI Semibold" panose="020B0702040204020203" pitchFamily="34" charset="0"/>
              </a:rPr>
              <a:t>4</a:t>
            </a:r>
            <a:r>
              <a:rPr kumimoji="0" lang="en-US" sz="2400" b="0" i="0" u="none" strike="noStrike" kern="1200" cap="none" spc="0" normalizeH="0" baseline="0" noProof="0">
                <a:ln>
                  <a:noFill/>
                </a:ln>
                <a:solidFill>
                  <a:srgbClr val="FF9349"/>
                </a:solidFill>
                <a:effectLst/>
                <a:uLnTx/>
                <a:uFillTx/>
                <a:latin typeface="Segoe UI Light"/>
                <a:ea typeface="+mn-ea"/>
                <a:cs typeface="+mn-cs"/>
              </a:rPr>
              <a:t> 	</a:t>
            </a:r>
          </a:p>
          <a:p>
            <a:pPr marL="342900" marR="0" lvl="0" indent="-342900" algn="l" defTabSz="685775" rtl="0" eaLnBrk="1" fontAlgn="auto" latinLnBrk="0" hangingPunct="1">
              <a:lnSpc>
                <a:spcPct val="90000"/>
              </a:lnSpc>
              <a:spcBef>
                <a:spcPts val="2250"/>
              </a:spcBef>
              <a:spcAft>
                <a:spcPts val="0"/>
              </a:spcAft>
              <a:buClrTx/>
              <a:buSzPct val="90000"/>
              <a:buFont typeface="Arial" pitchFamily="34" charset="0"/>
              <a:buNone/>
              <a:tabLst/>
              <a:defRPr/>
            </a:pPr>
            <a:r>
              <a:rPr kumimoji="0" lang="en-US" sz="2400" b="0" i="0" u="none" strike="noStrike" kern="1200" cap="none" spc="0" normalizeH="0" baseline="0" noProof="0">
                <a:ln>
                  <a:noFill/>
                </a:ln>
                <a:solidFill>
                  <a:srgbClr val="FF9349"/>
                </a:solidFill>
                <a:effectLst/>
                <a:uLnTx/>
                <a:uFillTx/>
                <a:latin typeface="Segoe UI Semibold" panose="020B0702040204020203" pitchFamily="34" charset="0"/>
                <a:ea typeface="+mn-ea"/>
                <a:cs typeface="Segoe UI Semibold" panose="020B0702040204020203" pitchFamily="34" charset="0"/>
              </a:rPr>
              <a:t>5</a:t>
            </a:r>
            <a:r>
              <a:rPr kumimoji="0" lang="en-US" sz="2400" b="0" i="0" u="none" strike="noStrike" kern="1200" cap="none" spc="0" normalizeH="0" baseline="0" noProof="0">
                <a:ln>
                  <a:noFill/>
                </a:ln>
                <a:solidFill>
                  <a:srgbClr val="FF9349"/>
                </a:solidFill>
                <a:effectLst/>
                <a:uLnTx/>
                <a:uFillTx/>
                <a:latin typeface="Segoe UI Light"/>
                <a:ea typeface="+mn-ea"/>
                <a:cs typeface="+mn-cs"/>
              </a:rPr>
              <a:t> 	</a:t>
            </a:r>
          </a:p>
        </p:txBody>
      </p:sp>
      <p:grpSp>
        <p:nvGrpSpPr>
          <p:cNvPr id="7" name="Group 6">
            <a:extLst>
              <a:ext uri="{FF2B5EF4-FFF2-40B4-BE49-F238E27FC236}">
                <a16:creationId xmlns:a16="http://schemas.microsoft.com/office/drawing/2014/main" id="{C3F4BFE6-C77F-4DF5-AFDD-2BB990275E11}"/>
              </a:ext>
            </a:extLst>
          </p:cNvPr>
          <p:cNvGrpSpPr/>
          <p:nvPr userDrawn="1"/>
        </p:nvGrpSpPr>
        <p:grpSpPr bwMode="gray">
          <a:xfrm>
            <a:off x="4454469" y="1643063"/>
            <a:ext cx="4248334" cy="1828800"/>
            <a:chOff x="466725" y="1905000"/>
            <a:chExt cx="9948863" cy="2438400"/>
          </a:xfrm>
        </p:grpSpPr>
        <p:cxnSp>
          <p:nvCxnSpPr>
            <p:cNvPr id="8" name="Straight Connector 7">
              <a:extLst>
                <a:ext uri="{FF2B5EF4-FFF2-40B4-BE49-F238E27FC236}">
                  <a16:creationId xmlns:a16="http://schemas.microsoft.com/office/drawing/2014/main" id="{642E2548-9393-4989-ABF5-CC70429D0EEA}"/>
                </a:ext>
              </a:extLst>
            </p:cNvPr>
            <p:cNvCxnSpPr/>
            <p:nvPr/>
          </p:nvCxnSpPr>
          <p:spPr bwMode="gray">
            <a:xfrm>
              <a:off x="466725" y="1905000"/>
              <a:ext cx="9948863" cy="0"/>
            </a:xfrm>
            <a:prstGeom prst="line">
              <a:avLst/>
            </a:prstGeom>
            <a:noFill/>
            <a:ln w="15875" cap="flat" cmpd="sng" algn="ctr">
              <a:solidFill>
                <a:srgbClr val="FF9349"/>
              </a:solidFill>
              <a:prstDash val="solid"/>
              <a:headEnd type="none"/>
              <a:tailEnd type="none"/>
            </a:ln>
            <a:effectLst/>
          </p:spPr>
        </p:cxnSp>
        <p:cxnSp>
          <p:nvCxnSpPr>
            <p:cNvPr id="9" name="Straight Connector 8">
              <a:extLst>
                <a:ext uri="{FF2B5EF4-FFF2-40B4-BE49-F238E27FC236}">
                  <a16:creationId xmlns:a16="http://schemas.microsoft.com/office/drawing/2014/main" id="{C618DD86-2501-4CCD-87A6-4E8EC1E6E224}"/>
                </a:ext>
              </a:extLst>
            </p:cNvPr>
            <p:cNvCxnSpPr/>
            <p:nvPr/>
          </p:nvCxnSpPr>
          <p:spPr bwMode="gray">
            <a:xfrm>
              <a:off x="466725" y="2717800"/>
              <a:ext cx="9948863" cy="0"/>
            </a:xfrm>
            <a:prstGeom prst="line">
              <a:avLst/>
            </a:prstGeom>
            <a:noFill/>
            <a:ln w="15875" cap="flat" cmpd="sng" algn="ctr">
              <a:solidFill>
                <a:srgbClr val="FF9349"/>
              </a:solidFill>
              <a:prstDash val="solid"/>
              <a:headEnd type="none"/>
              <a:tailEnd type="none"/>
            </a:ln>
            <a:effectLst/>
          </p:spPr>
        </p:cxnSp>
        <p:cxnSp>
          <p:nvCxnSpPr>
            <p:cNvPr id="10" name="Straight Connector 9">
              <a:extLst>
                <a:ext uri="{FF2B5EF4-FFF2-40B4-BE49-F238E27FC236}">
                  <a16:creationId xmlns:a16="http://schemas.microsoft.com/office/drawing/2014/main" id="{E48316F8-95C5-40E8-AD8D-B687B38D253A}"/>
                </a:ext>
              </a:extLst>
            </p:cNvPr>
            <p:cNvCxnSpPr/>
            <p:nvPr/>
          </p:nvCxnSpPr>
          <p:spPr bwMode="gray">
            <a:xfrm>
              <a:off x="466725" y="3530600"/>
              <a:ext cx="9948863" cy="0"/>
            </a:xfrm>
            <a:prstGeom prst="line">
              <a:avLst/>
            </a:prstGeom>
            <a:noFill/>
            <a:ln w="15875" cap="flat" cmpd="sng" algn="ctr">
              <a:solidFill>
                <a:srgbClr val="FF9349"/>
              </a:solidFill>
              <a:prstDash val="solid"/>
              <a:headEnd type="none"/>
              <a:tailEnd type="none"/>
            </a:ln>
            <a:effectLst/>
          </p:spPr>
        </p:cxnSp>
        <p:cxnSp>
          <p:nvCxnSpPr>
            <p:cNvPr id="12" name="Straight Connector 11">
              <a:extLst>
                <a:ext uri="{FF2B5EF4-FFF2-40B4-BE49-F238E27FC236}">
                  <a16:creationId xmlns:a16="http://schemas.microsoft.com/office/drawing/2014/main" id="{E808ED80-4092-417A-965F-F045C7CC72FC}"/>
                </a:ext>
              </a:extLst>
            </p:cNvPr>
            <p:cNvCxnSpPr/>
            <p:nvPr/>
          </p:nvCxnSpPr>
          <p:spPr bwMode="gray">
            <a:xfrm>
              <a:off x="466725" y="4343400"/>
              <a:ext cx="9948863" cy="0"/>
            </a:xfrm>
            <a:prstGeom prst="line">
              <a:avLst/>
            </a:prstGeom>
            <a:noFill/>
            <a:ln w="15875" cap="flat" cmpd="sng" algn="ctr">
              <a:solidFill>
                <a:srgbClr val="FF9349"/>
              </a:solidFill>
              <a:prstDash val="solid"/>
              <a:headEnd type="none"/>
              <a:tailEnd type="none"/>
            </a:ln>
            <a:effectLst/>
          </p:spPr>
        </p:cxnSp>
      </p:grpSp>
      <p:sp>
        <p:nvSpPr>
          <p:cNvPr id="4" name="Text Placeholder 3">
            <a:extLst>
              <a:ext uri="{FF2B5EF4-FFF2-40B4-BE49-F238E27FC236}">
                <a16:creationId xmlns:a16="http://schemas.microsoft.com/office/drawing/2014/main" id="{EFCD0E95-B1A9-48CE-B951-36218794DC38}"/>
              </a:ext>
            </a:extLst>
          </p:cNvPr>
          <p:cNvSpPr>
            <a:spLocks noGrp="1"/>
          </p:cNvSpPr>
          <p:nvPr>
            <p:ph type="body" sz="quarter" idx="15" hasCustomPrompt="1"/>
          </p:nvPr>
        </p:nvSpPr>
        <p:spPr bwMode="gray">
          <a:xfrm>
            <a:off x="4775243" y="1652988"/>
            <a:ext cx="3927556" cy="594652"/>
          </a:xfrm>
        </p:spPr>
        <p:txBody>
          <a:bodyPr tIns="91440" bIns="91440" anchor="ctr" anchorCtr="0"/>
          <a:lstStyle>
            <a:lvl1pPr marL="0" marR="0" indent="0" algn="l" defTabSz="699557" rtl="0" eaLnBrk="1" fontAlgn="auto" latinLnBrk="0" hangingPunct="1">
              <a:lnSpc>
                <a:spcPct val="85000"/>
              </a:lnSpc>
              <a:spcBef>
                <a:spcPts val="2400"/>
              </a:spcBef>
              <a:spcAft>
                <a:spcPts val="0"/>
              </a:spcAft>
              <a:buClrTx/>
              <a:buSzPct val="90000"/>
              <a:buFont typeface="Wingdings" panose="05000000000000000000" pitchFamily="2" charset="2"/>
              <a:buNone/>
              <a:tabLst/>
              <a:defRPr sz="1800">
                <a:solidFill>
                  <a:schemeClr val="bg1"/>
                </a:solidFill>
              </a:defRPr>
            </a:lvl1pPr>
            <a:lvl2pPr marL="171450" indent="0">
              <a:lnSpc>
                <a:spcPct val="90000"/>
              </a:lnSpc>
              <a:spcBef>
                <a:spcPts val="2250"/>
              </a:spcBef>
              <a:buNone/>
              <a:defRPr>
                <a:solidFill>
                  <a:schemeClr val="bg1"/>
                </a:solidFill>
              </a:defRPr>
            </a:lvl2pPr>
            <a:lvl3pPr marL="342900" indent="0">
              <a:buNone/>
              <a:defRPr>
                <a:solidFill>
                  <a:schemeClr val="bg1"/>
                </a:solidFill>
              </a:defRPr>
            </a:lvl3pPr>
            <a:lvl4pPr marL="496491" indent="0">
              <a:buNone/>
              <a:defRPr>
                <a:solidFill>
                  <a:schemeClr val="bg1"/>
                </a:solidFill>
              </a:defRPr>
            </a:lvl4pPr>
            <a:lvl5pPr marL="641747" indent="0">
              <a:buNone/>
              <a:defRPr>
                <a:solidFill>
                  <a:schemeClr val="bg1"/>
                </a:solidFill>
              </a:defRPr>
            </a:lvl5pPr>
          </a:lstStyle>
          <a:p>
            <a:pPr lvl="0"/>
            <a:r>
              <a:rPr lang="en-US"/>
              <a:t>Edit Master </a:t>
            </a:r>
            <a:br>
              <a:rPr lang="en-US"/>
            </a:br>
            <a:r>
              <a:rPr lang="en-US"/>
              <a:t>text styles</a:t>
            </a:r>
          </a:p>
        </p:txBody>
      </p:sp>
      <p:sp>
        <p:nvSpPr>
          <p:cNvPr id="14" name="Text Placeholder 3">
            <a:extLst>
              <a:ext uri="{FF2B5EF4-FFF2-40B4-BE49-F238E27FC236}">
                <a16:creationId xmlns:a16="http://schemas.microsoft.com/office/drawing/2014/main" id="{9FD48DF2-F81A-4159-9E17-07DE35AEA4A1}"/>
              </a:ext>
            </a:extLst>
          </p:cNvPr>
          <p:cNvSpPr>
            <a:spLocks noGrp="1"/>
          </p:cNvSpPr>
          <p:nvPr>
            <p:ph type="body" sz="quarter" idx="16" hasCustomPrompt="1"/>
          </p:nvPr>
        </p:nvSpPr>
        <p:spPr bwMode="gray">
          <a:xfrm>
            <a:off x="4775243" y="2262389"/>
            <a:ext cx="3927556" cy="594652"/>
          </a:xfrm>
        </p:spPr>
        <p:txBody>
          <a:bodyPr tIns="91440" bIns="91440" anchor="ctr" anchorCtr="0"/>
          <a:lstStyle>
            <a:lvl1pPr marL="0" marR="0" indent="0" algn="l" defTabSz="699557" rtl="0" eaLnBrk="1" fontAlgn="auto" latinLnBrk="0" hangingPunct="1">
              <a:lnSpc>
                <a:spcPct val="85000"/>
              </a:lnSpc>
              <a:spcBef>
                <a:spcPts val="2400"/>
              </a:spcBef>
              <a:spcAft>
                <a:spcPts val="0"/>
              </a:spcAft>
              <a:buClrTx/>
              <a:buSzPct val="90000"/>
              <a:buFont typeface="Wingdings" panose="05000000000000000000" pitchFamily="2" charset="2"/>
              <a:buNone/>
              <a:tabLst/>
              <a:defRPr sz="1800">
                <a:solidFill>
                  <a:schemeClr val="bg1"/>
                </a:solidFill>
              </a:defRPr>
            </a:lvl1pPr>
            <a:lvl2pPr marL="171450" indent="0">
              <a:lnSpc>
                <a:spcPct val="90000"/>
              </a:lnSpc>
              <a:spcBef>
                <a:spcPts val="2250"/>
              </a:spcBef>
              <a:buNone/>
              <a:defRPr>
                <a:solidFill>
                  <a:schemeClr val="bg1"/>
                </a:solidFill>
              </a:defRPr>
            </a:lvl2pPr>
            <a:lvl3pPr marL="342900" indent="0">
              <a:buNone/>
              <a:defRPr>
                <a:solidFill>
                  <a:schemeClr val="bg1"/>
                </a:solidFill>
              </a:defRPr>
            </a:lvl3pPr>
            <a:lvl4pPr marL="496491" indent="0">
              <a:buNone/>
              <a:defRPr>
                <a:solidFill>
                  <a:schemeClr val="bg1"/>
                </a:solidFill>
              </a:defRPr>
            </a:lvl4pPr>
            <a:lvl5pPr marL="641747" indent="0">
              <a:buNone/>
              <a:defRPr>
                <a:solidFill>
                  <a:schemeClr val="bg1"/>
                </a:solidFill>
              </a:defRPr>
            </a:lvl5pPr>
          </a:lstStyle>
          <a:p>
            <a:pPr lvl="0"/>
            <a:r>
              <a:rPr lang="en-US"/>
              <a:t>Edit Master </a:t>
            </a:r>
            <a:br>
              <a:rPr lang="en-US"/>
            </a:br>
            <a:r>
              <a:rPr lang="en-US"/>
              <a:t>text styles</a:t>
            </a:r>
          </a:p>
        </p:txBody>
      </p:sp>
      <p:sp>
        <p:nvSpPr>
          <p:cNvPr id="15" name="Text Placeholder 3">
            <a:extLst>
              <a:ext uri="{FF2B5EF4-FFF2-40B4-BE49-F238E27FC236}">
                <a16:creationId xmlns:a16="http://schemas.microsoft.com/office/drawing/2014/main" id="{5E64F869-6ABA-4F9B-8805-E7463447C087}"/>
              </a:ext>
            </a:extLst>
          </p:cNvPr>
          <p:cNvSpPr>
            <a:spLocks noGrp="1"/>
          </p:cNvSpPr>
          <p:nvPr>
            <p:ph type="body" sz="quarter" idx="17" hasCustomPrompt="1"/>
          </p:nvPr>
        </p:nvSpPr>
        <p:spPr bwMode="gray">
          <a:xfrm>
            <a:off x="4775243" y="2871789"/>
            <a:ext cx="3927556" cy="594652"/>
          </a:xfrm>
        </p:spPr>
        <p:txBody>
          <a:bodyPr tIns="91440" bIns="91440" anchor="ctr" anchorCtr="0"/>
          <a:lstStyle>
            <a:lvl1pPr marL="0" marR="0" indent="0" algn="l" defTabSz="699557" rtl="0" eaLnBrk="1" fontAlgn="auto" latinLnBrk="0" hangingPunct="1">
              <a:lnSpc>
                <a:spcPct val="85000"/>
              </a:lnSpc>
              <a:spcBef>
                <a:spcPts val="2400"/>
              </a:spcBef>
              <a:spcAft>
                <a:spcPts val="0"/>
              </a:spcAft>
              <a:buClrTx/>
              <a:buSzPct val="90000"/>
              <a:buFont typeface="Wingdings" panose="05000000000000000000" pitchFamily="2" charset="2"/>
              <a:buNone/>
              <a:tabLst/>
              <a:defRPr sz="1800">
                <a:solidFill>
                  <a:schemeClr val="bg1"/>
                </a:solidFill>
              </a:defRPr>
            </a:lvl1pPr>
            <a:lvl2pPr marL="171450" indent="0">
              <a:lnSpc>
                <a:spcPct val="90000"/>
              </a:lnSpc>
              <a:spcBef>
                <a:spcPts val="2250"/>
              </a:spcBef>
              <a:buNone/>
              <a:defRPr>
                <a:solidFill>
                  <a:schemeClr val="bg1"/>
                </a:solidFill>
              </a:defRPr>
            </a:lvl2pPr>
            <a:lvl3pPr marL="342900" indent="0">
              <a:buNone/>
              <a:defRPr>
                <a:solidFill>
                  <a:schemeClr val="bg1"/>
                </a:solidFill>
              </a:defRPr>
            </a:lvl3pPr>
            <a:lvl4pPr marL="496491" indent="0">
              <a:buNone/>
              <a:defRPr>
                <a:solidFill>
                  <a:schemeClr val="bg1"/>
                </a:solidFill>
              </a:defRPr>
            </a:lvl4pPr>
            <a:lvl5pPr marL="641747" indent="0">
              <a:buNone/>
              <a:defRPr>
                <a:solidFill>
                  <a:schemeClr val="bg1"/>
                </a:solidFill>
              </a:defRPr>
            </a:lvl5pPr>
          </a:lstStyle>
          <a:p>
            <a:pPr lvl="0"/>
            <a:r>
              <a:rPr lang="en-US"/>
              <a:t>Edit Master </a:t>
            </a:r>
            <a:br>
              <a:rPr lang="en-US"/>
            </a:br>
            <a:r>
              <a:rPr lang="en-US"/>
              <a:t>text styles</a:t>
            </a:r>
          </a:p>
        </p:txBody>
      </p:sp>
      <p:sp>
        <p:nvSpPr>
          <p:cNvPr id="16" name="Text Placeholder 3">
            <a:extLst>
              <a:ext uri="{FF2B5EF4-FFF2-40B4-BE49-F238E27FC236}">
                <a16:creationId xmlns:a16="http://schemas.microsoft.com/office/drawing/2014/main" id="{690630B9-D010-4199-92E3-37250A18374E}"/>
              </a:ext>
            </a:extLst>
          </p:cNvPr>
          <p:cNvSpPr>
            <a:spLocks noGrp="1"/>
          </p:cNvSpPr>
          <p:nvPr>
            <p:ph type="body" sz="quarter" idx="18" hasCustomPrompt="1"/>
          </p:nvPr>
        </p:nvSpPr>
        <p:spPr bwMode="gray">
          <a:xfrm>
            <a:off x="4775243" y="3481188"/>
            <a:ext cx="3927556" cy="594652"/>
          </a:xfrm>
        </p:spPr>
        <p:txBody>
          <a:bodyPr tIns="91440" bIns="91440" anchor="ctr" anchorCtr="0"/>
          <a:lstStyle>
            <a:lvl1pPr marL="0" marR="0" indent="0" algn="l" defTabSz="699557" rtl="0" eaLnBrk="1" fontAlgn="auto" latinLnBrk="0" hangingPunct="1">
              <a:lnSpc>
                <a:spcPct val="85000"/>
              </a:lnSpc>
              <a:spcBef>
                <a:spcPts val="2400"/>
              </a:spcBef>
              <a:spcAft>
                <a:spcPts val="0"/>
              </a:spcAft>
              <a:buClrTx/>
              <a:buSzPct val="90000"/>
              <a:buFont typeface="Wingdings" panose="05000000000000000000" pitchFamily="2" charset="2"/>
              <a:buNone/>
              <a:tabLst/>
              <a:defRPr sz="1800">
                <a:solidFill>
                  <a:schemeClr val="bg1"/>
                </a:solidFill>
              </a:defRPr>
            </a:lvl1pPr>
            <a:lvl2pPr marL="171450" indent="0">
              <a:lnSpc>
                <a:spcPct val="90000"/>
              </a:lnSpc>
              <a:spcBef>
                <a:spcPts val="2250"/>
              </a:spcBef>
              <a:buNone/>
              <a:defRPr>
                <a:solidFill>
                  <a:schemeClr val="bg1"/>
                </a:solidFill>
              </a:defRPr>
            </a:lvl2pPr>
            <a:lvl3pPr marL="342900" indent="0">
              <a:buNone/>
              <a:defRPr>
                <a:solidFill>
                  <a:schemeClr val="bg1"/>
                </a:solidFill>
              </a:defRPr>
            </a:lvl3pPr>
            <a:lvl4pPr marL="496491" indent="0">
              <a:buNone/>
              <a:defRPr>
                <a:solidFill>
                  <a:schemeClr val="bg1"/>
                </a:solidFill>
              </a:defRPr>
            </a:lvl4pPr>
            <a:lvl5pPr marL="641747" indent="0">
              <a:buNone/>
              <a:defRPr>
                <a:solidFill>
                  <a:schemeClr val="bg1"/>
                </a:solidFill>
              </a:defRPr>
            </a:lvl5pPr>
          </a:lstStyle>
          <a:p>
            <a:pPr lvl="0"/>
            <a:r>
              <a:rPr lang="en-US"/>
              <a:t>Edit Master </a:t>
            </a:r>
            <a:br>
              <a:rPr lang="en-US"/>
            </a:br>
            <a:r>
              <a:rPr lang="en-US"/>
              <a:t>text styles</a:t>
            </a:r>
          </a:p>
        </p:txBody>
      </p:sp>
      <p:sp>
        <p:nvSpPr>
          <p:cNvPr id="17" name="Text Placeholder 3">
            <a:extLst>
              <a:ext uri="{FF2B5EF4-FFF2-40B4-BE49-F238E27FC236}">
                <a16:creationId xmlns:a16="http://schemas.microsoft.com/office/drawing/2014/main" id="{FEA78805-1B96-403E-B0F6-B6252395AC78}"/>
              </a:ext>
            </a:extLst>
          </p:cNvPr>
          <p:cNvSpPr>
            <a:spLocks noGrp="1"/>
          </p:cNvSpPr>
          <p:nvPr>
            <p:ph type="body" sz="quarter" idx="19" hasCustomPrompt="1"/>
          </p:nvPr>
        </p:nvSpPr>
        <p:spPr bwMode="gray">
          <a:xfrm>
            <a:off x="4775243" y="1043588"/>
            <a:ext cx="3927556" cy="594652"/>
          </a:xfrm>
        </p:spPr>
        <p:txBody>
          <a:bodyPr tIns="91440" bIns="91440" anchor="ctr" anchorCtr="0"/>
          <a:lstStyle>
            <a:lvl1pPr marL="0" marR="0" indent="0" algn="l" defTabSz="699557" rtl="0" eaLnBrk="1" fontAlgn="auto" latinLnBrk="0" hangingPunct="1">
              <a:lnSpc>
                <a:spcPct val="85000"/>
              </a:lnSpc>
              <a:spcBef>
                <a:spcPts val="2400"/>
              </a:spcBef>
              <a:spcAft>
                <a:spcPts val="0"/>
              </a:spcAft>
              <a:buClrTx/>
              <a:buSzPct val="90000"/>
              <a:buFont typeface="Wingdings" panose="05000000000000000000" pitchFamily="2" charset="2"/>
              <a:buNone/>
              <a:tabLst/>
              <a:defRPr sz="1800">
                <a:solidFill>
                  <a:schemeClr val="bg1"/>
                </a:solidFill>
              </a:defRPr>
            </a:lvl1pPr>
            <a:lvl2pPr marL="171450" indent="0">
              <a:lnSpc>
                <a:spcPct val="90000"/>
              </a:lnSpc>
              <a:spcBef>
                <a:spcPts val="2250"/>
              </a:spcBef>
              <a:buNone/>
              <a:defRPr>
                <a:solidFill>
                  <a:schemeClr val="bg1"/>
                </a:solidFill>
              </a:defRPr>
            </a:lvl2pPr>
            <a:lvl3pPr marL="342900" indent="0">
              <a:buNone/>
              <a:defRPr>
                <a:solidFill>
                  <a:schemeClr val="bg1"/>
                </a:solidFill>
              </a:defRPr>
            </a:lvl3pPr>
            <a:lvl4pPr marL="496491" indent="0">
              <a:buNone/>
              <a:defRPr>
                <a:solidFill>
                  <a:schemeClr val="bg1"/>
                </a:solidFill>
              </a:defRPr>
            </a:lvl4pPr>
            <a:lvl5pPr marL="641747" indent="0">
              <a:buNone/>
              <a:defRPr>
                <a:solidFill>
                  <a:schemeClr val="bg1"/>
                </a:solidFill>
              </a:defRPr>
            </a:lvl5pPr>
          </a:lstStyle>
          <a:p>
            <a:pPr lvl="0"/>
            <a:r>
              <a:rPr lang="en-US"/>
              <a:t>Edit Master </a:t>
            </a:r>
            <a:br>
              <a:rPr lang="en-US"/>
            </a:br>
            <a:r>
              <a:rPr lang="en-US"/>
              <a:t>text styles</a:t>
            </a:r>
          </a:p>
        </p:txBody>
      </p:sp>
    </p:spTree>
    <p:extLst>
      <p:ext uri="{BB962C8B-B14F-4D97-AF65-F5344CB8AC3E}">
        <p14:creationId xmlns:p14="http://schemas.microsoft.com/office/powerpoint/2010/main" val="4211178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Top with 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8912" y="3886200"/>
            <a:ext cx="8229600" cy="530086"/>
          </a:xfrm>
        </p:spPr>
        <p:txBody>
          <a:bodyPr tIns="182880" anchor="t" anchorCtr="0">
            <a:noAutofit/>
          </a:bodyPr>
          <a:lstStyle>
            <a:lvl1pPr>
              <a:defRPr>
                <a:solidFill>
                  <a:srgbClr val="D83B01"/>
                </a:solidFill>
              </a:defRPr>
            </a:lvl1pPr>
          </a:lstStyle>
          <a:p>
            <a:r>
              <a:rPr lang="en-US"/>
              <a:t>Section divider</a:t>
            </a:r>
          </a:p>
        </p:txBody>
      </p:sp>
      <p:sp>
        <p:nvSpPr>
          <p:cNvPr id="11" name="Picture Placeholder 10">
            <a:extLst>
              <a:ext uri="{FF2B5EF4-FFF2-40B4-BE49-F238E27FC236}">
                <a16:creationId xmlns:a16="http://schemas.microsoft.com/office/drawing/2014/main" id="{3446F0D6-AD3D-40E8-9C6D-38C41DDA199A}"/>
              </a:ext>
            </a:extLst>
          </p:cNvPr>
          <p:cNvSpPr>
            <a:spLocks noGrp="1"/>
          </p:cNvSpPr>
          <p:nvPr>
            <p:ph type="pic" sz="quarter" idx="13" hasCustomPrompt="1"/>
          </p:nvPr>
        </p:nvSpPr>
        <p:spPr>
          <a:xfrm>
            <a:off x="0" y="0"/>
            <a:ext cx="9144000" cy="3657600"/>
          </a:xfrm>
          <a:solidFill>
            <a:schemeClr val="accent5"/>
          </a:solidFill>
        </p:spPr>
        <p:txBody>
          <a:bodyPr anchor="ctr" anchorCtr="0">
            <a:noAutofit/>
          </a:bodyPr>
          <a:lstStyle>
            <a:lvl1pPr marL="0" indent="0" algn="ctr">
              <a:buNone/>
              <a:defRPr>
                <a:solidFill>
                  <a:schemeClr val="accent3"/>
                </a:solidFill>
              </a:defRPr>
            </a:lvl1pPr>
          </a:lstStyle>
          <a:p>
            <a:r>
              <a:rPr lang="en-US"/>
              <a:t>Photo placeholder</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8912" y="4412078"/>
            <a:ext cx="822960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Subtitle</a:t>
            </a:r>
          </a:p>
        </p:txBody>
      </p:sp>
    </p:spTree>
    <p:extLst>
      <p:ext uri="{BB962C8B-B14F-4D97-AF65-F5344CB8AC3E}">
        <p14:creationId xmlns:p14="http://schemas.microsoft.com/office/powerpoint/2010/main" val="2322013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Bottom with 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8912" y="261937"/>
            <a:ext cx="8229600" cy="530086"/>
          </a:xfrm>
        </p:spPr>
        <p:txBody>
          <a:bodyPr anchor="t" anchorCtr="0">
            <a:noAutofit/>
          </a:bodyPr>
          <a:lstStyle>
            <a:lvl1pPr>
              <a:defRPr>
                <a:solidFill>
                  <a:srgbClr val="D83B01"/>
                </a:solidFill>
              </a:defRPr>
            </a:lvl1pPr>
          </a:lstStyle>
          <a:p>
            <a:r>
              <a:rPr lang="en-US"/>
              <a:t>Section divider</a:t>
            </a:r>
          </a:p>
        </p:txBody>
      </p:sp>
      <p:sp>
        <p:nvSpPr>
          <p:cNvPr id="11" name="Picture Placeholder 10">
            <a:extLst>
              <a:ext uri="{FF2B5EF4-FFF2-40B4-BE49-F238E27FC236}">
                <a16:creationId xmlns:a16="http://schemas.microsoft.com/office/drawing/2014/main" id="{3446F0D6-AD3D-40E8-9C6D-38C41DDA199A}"/>
              </a:ext>
            </a:extLst>
          </p:cNvPr>
          <p:cNvSpPr>
            <a:spLocks noGrp="1"/>
          </p:cNvSpPr>
          <p:nvPr>
            <p:ph type="pic" sz="quarter" idx="13" hasCustomPrompt="1"/>
          </p:nvPr>
        </p:nvSpPr>
        <p:spPr>
          <a:xfrm>
            <a:off x="0" y="1485900"/>
            <a:ext cx="9144000" cy="3657600"/>
          </a:xfrm>
          <a:solidFill>
            <a:schemeClr val="accent5"/>
          </a:solidFill>
        </p:spPr>
        <p:txBody>
          <a:bodyPr anchor="ctr" anchorCtr="0">
            <a:noAutofit/>
          </a:bodyPr>
          <a:lstStyle>
            <a:lvl1pPr marL="0" indent="0" algn="ctr">
              <a:buNone/>
              <a:defRPr>
                <a:solidFill>
                  <a:schemeClr val="accent3"/>
                </a:solidFill>
              </a:defRPr>
            </a:lvl1pPr>
          </a:lstStyle>
          <a:p>
            <a:r>
              <a:rPr lang="en-US"/>
              <a:t>Photo placeholder</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8912" y="787816"/>
            <a:ext cx="822960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Subtitle</a:t>
            </a:r>
          </a:p>
        </p:txBody>
      </p:sp>
    </p:spTree>
    <p:extLst>
      <p:ext uri="{BB962C8B-B14F-4D97-AF65-F5344CB8AC3E}">
        <p14:creationId xmlns:p14="http://schemas.microsoft.com/office/powerpoint/2010/main" val="881437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in point or quote Option 1">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153871"/>
            <a:ext cx="8298180" cy="415499"/>
          </a:xfrm>
          <a:noFill/>
        </p:spPr>
        <p:txBody>
          <a:bodyPr lIns="0" tIns="0" rIns="0" bIns="0" anchor="b" anchorCtr="0">
            <a:noAutofit/>
          </a:bodyPr>
          <a:lstStyle>
            <a:lvl1pPr>
              <a:defRPr sz="2700" spc="-38" baseline="0">
                <a:solidFill>
                  <a:schemeClr val="accent3"/>
                </a:solidFill>
                <a:latin typeface="+mj-lt"/>
                <a:cs typeface="Segoe UI" panose="020B0502040204020203" pitchFamily="34" charset="0"/>
              </a:defRPr>
            </a:lvl1pPr>
          </a:lstStyle>
          <a:p>
            <a:r>
              <a:rPr lang="en-US"/>
              <a:t>Big bold point or quote here</a:t>
            </a:r>
          </a:p>
        </p:txBody>
      </p:sp>
      <p:sp>
        <p:nvSpPr>
          <p:cNvPr id="7" name="Text Placeholder 6">
            <a:extLst>
              <a:ext uri="{FF2B5EF4-FFF2-40B4-BE49-F238E27FC236}">
                <a16:creationId xmlns:a16="http://schemas.microsoft.com/office/drawing/2014/main" id="{D1F416EB-EDDA-4353-9972-1047AF065E12}"/>
              </a:ext>
            </a:extLst>
          </p:cNvPr>
          <p:cNvSpPr>
            <a:spLocks noGrp="1"/>
          </p:cNvSpPr>
          <p:nvPr>
            <p:ph type="body" sz="quarter" idx="13" hasCustomPrompt="1"/>
          </p:nvPr>
        </p:nvSpPr>
        <p:spPr>
          <a:xfrm>
            <a:off x="438151" y="2890838"/>
            <a:ext cx="8298179" cy="322659"/>
          </a:xfrm>
          <a:noFill/>
        </p:spPr>
        <p:txBody>
          <a:bodyPr/>
          <a:lstStyle>
            <a:lvl1pPr marL="0" indent="0">
              <a:buNone/>
              <a:defRPr>
                <a:solidFill>
                  <a:schemeClr val="bg1"/>
                </a:solidFill>
              </a:defRPr>
            </a:lvl1pPr>
            <a:lvl2pPr marL="171450" indent="0">
              <a:buNone/>
              <a:defRPr/>
            </a:lvl2pPr>
            <a:lvl3pPr marL="342900" indent="0">
              <a:buNone/>
              <a:defRPr/>
            </a:lvl3pPr>
            <a:lvl4pPr marL="496491" indent="0">
              <a:buNone/>
              <a:defRPr/>
            </a:lvl4pPr>
            <a:lvl5pPr marL="641747" indent="0">
              <a:buNone/>
              <a:defRPr/>
            </a:lvl5pPr>
          </a:lstStyle>
          <a:p>
            <a:r>
              <a:rPr lang="en-US" sz="2100">
                <a:solidFill>
                  <a:schemeClr val="accent6"/>
                </a:solidFill>
                <a:latin typeface="Segoe UI Semilight" panose="020B0402040204020203" pitchFamily="34" charset="0"/>
                <a:cs typeface="Segoe UI Semilight" panose="020B0402040204020203" pitchFamily="34" charset="0"/>
              </a:rPr>
              <a:t>Use sparingly as a breath or focus point</a:t>
            </a:r>
          </a:p>
        </p:txBody>
      </p:sp>
    </p:spTree>
    <p:extLst>
      <p:ext uri="{BB962C8B-B14F-4D97-AF65-F5344CB8AC3E}">
        <p14:creationId xmlns:p14="http://schemas.microsoft.com/office/powerpoint/2010/main" val="2407296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p:cNvSpPr>
            <a:spLocks noGrp="1"/>
          </p:cNvSpPr>
          <p:nvPr>
            <p:ph type="title" hasCustomPrompt="1"/>
          </p:nvPr>
        </p:nvSpPr>
        <p:spPr>
          <a:xfrm>
            <a:off x="365760" y="274320"/>
            <a:ext cx="8549640" cy="365760"/>
          </a:xfrm>
        </p:spPr>
        <p:txBody>
          <a:bodyPr/>
          <a:lstStyle>
            <a:lvl1pPr>
              <a:defRPr/>
            </a:lvl1pPr>
          </a:lstStyle>
          <a:p>
            <a:r>
              <a:rPr lang="en-US"/>
              <a:t>Click to add slide title</a:t>
            </a:r>
          </a:p>
        </p:txBody>
      </p:sp>
      <p:sp>
        <p:nvSpPr>
          <p:cNvPr id="6" name="Source line"/>
          <p:cNvSpPr>
            <a:spLocks noGrp="1"/>
          </p:cNvSpPr>
          <p:nvPr>
            <p:ph type="body" sz="half" idx="2"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3"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4"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88394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Main point or quote Option 1">
    <p:bg>
      <p:bgPr>
        <a:solidFill>
          <a:schemeClr val="accent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153871"/>
            <a:ext cx="8298180" cy="415499"/>
          </a:xfrm>
          <a:noFill/>
        </p:spPr>
        <p:txBody>
          <a:bodyPr lIns="0" tIns="0" rIns="0" bIns="0" anchor="b" anchorCtr="0">
            <a:noAutofit/>
          </a:bodyPr>
          <a:lstStyle>
            <a:lvl1pPr>
              <a:defRPr sz="2700" spc="-38" baseline="0">
                <a:solidFill>
                  <a:schemeClr val="accent2"/>
                </a:solidFill>
                <a:latin typeface="+mj-lt"/>
                <a:cs typeface="Segoe UI" panose="020B0502040204020203" pitchFamily="34" charset="0"/>
              </a:defRPr>
            </a:lvl1pPr>
          </a:lstStyle>
          <a:p>
            <a:r>
              <a:rPr lang="en-US"/>
              <a:t>Big bold point or quote here</a:t>
            </a:r>
          </a:p>
        </p:txBody>
      </p:sp>
      <p:sp>
        <p:nvSpPr>
          <p:cNvPr id="3" name="Text Placeholder 2">
            <a:extLst>
              <a:ext uri="{FF2B5EF4-FFF2-40B4-BE49-F238E27FC236}">
                <a16:creationId xmlns:a16="http://schemas.microsoft.com/office/drawing/2014/main" id="{AD4572A2-C2A0-44C0-B1DB-65C2566E5307}"/>
              </a:ext>
            </a:extLst>
          </p:cNvPr>
          <p:cNvSpPr>
            <a:spLocks noGrp="1"/>
          </p:cNvSpPr>
          <p:nvPr>
            <p:ph type="body" sz="quarter" idx="14" hasCustomPrompt="1"/>
          </p:nvPr>
        </p:nvSpPr>
        <p:spPr>
          <a:xfrm>
            <a:off x="438150" y="2890838"/>
            <a:ext cx="8298180" cy="373442"/>
          </a:xfrm>
        </p:spPr>
        <p:txBody>
          <a:bodyPr/>
          <a:lstStyle>
            <a:lvl1pPr marL="0" indent="0">
              <a:buNone/>
              <a:defRPr/>
            </a:lvl1pPr>
            <a:lvl2pPr marL="171450" indent="0">
              <a:buNone/>
              <a:defRPr/>
            </a:lvl2pPr>
          </a:lstStyle>
          <a:p>
            <a:pPr lvl="0"/>
            <a:r>
              <a:rPr lang="en-US"/>
              <a:t>Use sparingly as a breath or focus point</a:t>
            </a:r>
          </a:p>
        </p:txBody>
      </p:sp>
    </p:spTree>
    <p:extLst>
      <p:ext uri="{BB962C8B-B14F-4D97-AF65-F5344CB8AC3E}">
        <p14:creationId xmlns:p14="http://schemas.microsoft.com/office/powerpoint/2010/main" val="3131239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8912" y="261937"/>
            <a:ext cx="8229600" cy="530086"/>
          </a:xfrm>
        </p:spPr>
        <p:txBody>
          <a:bodyPr anchor="t" anchorCtr="0">
            <a:noAutofit/>
          </a:bodyPr>
          <a:lstStyle>
            <a:lvl1pPr>
              <a:defRPr>
                <a:solidFill>
                  <a:srgbClr val="D83B01"/>
                </a:solidFill>
              </a:defRPr>
            </a:lvl1pPr>
          </a:lstStyle>
          <a:p>
            <a:r>
              <a:rPr lang="en-US"/>
              <a:t>Slide title</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8912" y="787816"/>
            <a:ext cx="822960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Subtitle</a:t>
            </a:r>
          </a:p>
        </p:txBody>
      </p:sp>
      <p:sp>
        <p:nvSpPr>
          <p:cNvPr id="5" name="Rectangle 4">
            <a:extLst>
              <a:ext uri="{FF2B5EF4-FFF2-40B4-BE49-F238E27FC236}">
                <a16:creationId xmlns:a16="http://schemas.microsoft.com/office/drawing/2014/main" id="{90B1B6D7-285C-4D50-9B5C-8892B2A1B85C}"/>
              </a:ext>
            </a:extLst>
          </p:cNvPr>
          <p:cNvSpPr/>
          <p:nvPr userDrawn="1"/>
        </p:nvSpPr>
        <p:spPr bwMode="auto">
          <a:xfrm>
            <a:off x="1" y="1481658"/>
            <a:ext cx="9144000" cy="366184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a:extLst>
              <a:ext uri="{FF2B5EF4-FFF2-40B4-BE49-F238E27FC236}">
                <a16:creationId xmlns:a16="http://schemas.microsoft.com/office/drawing/2014/main" id="{5901D45D-162E-4BFC-8A13-4F90DCBBF297}"/>
              </a:ext>
            </a:extLst>
          </p:cNvPr>
          <p:cNvSpPr>
            <a:spLocks noGrp="1"/>
          </p:cNvSpPr>
          <p:nvPr>
            <p:ph type="body" sz="quarter" idx="16"/>
          </p:nvPr>
        </p:nvSpPr>
        <p:spPr>
          <a:xfrm>
            <a:off x="438912" y="1671638"/>
            <a:ext cx="8230029" cy="3086100"/>
          </a:xfrm>
        </p:spPr>
        <p:txBody>
          <a:bodyPr/>
          <a:lstStyle>
            <a:lvl1pPr>
              <a:defRPr sz="1800">
                <a:latin typeface="+mn-lt"/>
              </a:defRPr>
            </a:lvl1pPr>
            <a:lvl2pPr>
              <a:defRPr sz="1500">
                <a:latin typeface="+mn-lt"/>
              </a:defRPr>
            </a:lvl2pPr>
            <a:lvl3pPr>
              <a:defRPr sz="1500">
                <a:latin typeface="+mn-lt"/>
              </a:defRPr>
            </a:lvl3pPr>
            <a:lvl4pPr>
              <a:defRPr sz="900">
                <a:latin typeface="+mn-lt"/>
              </a:defRPr>
            </a:lvl4pPr>
            <a:lvl5pPr>
              <a:defRPr sz="900">
                <a:latin typeface="+mn-lt"/>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1380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and Non-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8912" y="261937"/>
            <a:ext cx="8229600" cy="530086"/>
          </a:xfrm>
        </p:spPr>
        <p:txBody>
          <a:bodyPr anchor="t" anchorCtr="0">
            <a:noAutofit/>
          </a:bodyPr>
          <a:lstStyle>
            <a:lvl1pPr>
              <a:defRPr>
                <a:solidFill>
                  <a:srgbClr val="D83B01"/>
                </a:solidFill>
              </a:defRPr>
            </a:lvl1pPr>
          </a:lstStyle>
          <a:p>
            <a:r>
              <a:rPr lang="en-US"/>
              <a:t>Slide title</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8912" y="787816"/>
            <a:ext cx="822960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Subtitle</a:t>
            </a:r>
          </a:p>
        </p:txBody>
      </p:sp>
      <p:sp>
        <p:nvSpPr>
          <p:cNvPr id="4" name="Text Placeholder 3">
            <a:extLst>
              <a:ext uri="{FF2B5EF4-FFF2-40B4-BE49-F238E27FC236}">
                <a16:creationId xmlns:a16="http://schemas.microsoft.com/office/drawing/2014/main" id="{C430A8A3-E110-4C6C-A9CD-7EBE65ECFB95}"/>
              </a:ext>
            </a:extLst>
          </p:cNvPr>
          <p:cNvSpPr>
            <a:spLocks noGrp="1"/>
          </p:cNvSpPr>
          <p:nvPr>
            <p:ph type="body" sz="quarter" idx="15"/>
          </p:nvPr>
        </p:nvSpPr>
        <p:spPr>
          <a:xfrm>
            <a:off x="438912" y="1251284"/>
            <a:ext cx="8229600" cy="2952158"/>
          </a:xfrm>
        </p:spPr>
        <p:txBody>
          <a:bodyPr anchor="ctr" anchorCtr="0">
            <a:noAutofit/>
          </a:bodyPr>
          <a:lstStyle>
            <a:lvl1pPr marL="0" indent="0">
              <a:buNone/>
              <a:defRPr sz="1500">
                <a:latin typeface="+mn-lt"/>
                <a:cs typeface="Segoe UI Semilight" panose="020B0402040204020203" pitchFamily="34" charset="0"/>
              </a:defRPr>
            </a:lvl1pPr>
            <a:lvl2pPr>
              <a:defRPr sz="1800">
                <a:latin typeface="Segoe UI Semilight" panose="020B0402040204020203" pitchFamily="34" charset="0"/>
                <a:cs typeface="Segoe UI Semilight" panose="020B0402040204020203" pitchFamily="34" charset="0"/>
              </a:defRPr>
            </a:lvl2pPr>
            <a:lvl3pPr>
              <a:defRPr sz="1500">
                <a:latin typeface="Segoe UI Semilight" panose="020B0402040204020203" pitchFamily="34" charset="0"/>
                <a:cs typeface="Segoe UI Semilight" panose="020B0402040204020203" pitchFamily="34" charset="0"/>
              </a:defRPr>
            </a:lvl3pPr>
            <a:lvl4pPr>
              <a:defRPr sz="135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Edit Master text styles</a:t>
            </a:r>
          </a:p>
        </p:txBody>
      </p:sp>
    </p:spTree>
    <p:extLst>
      <p:ext uri="{BB962C8B-B14F-4D97-AF65-F5344CB8AC3E}">
        <p14:creationId xmlns:p14="http://schemas.microsoft.com/office/powerpoint/2010/main" val="295626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ub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8912" y="261937"/>
            <a:ext cx="8229600" cy="530086"/>
          </a:xfrm>
        </p:spPr>
        <p:txBody>
          <a:bodyPr anchor="t" anchorCtr="0">
            <a:noAutofit/>
          </a:bodyPr>
          <a:lstStyle>
            <a:lvl1pPr>
              <a:defRPr>
                <a:solidFill>
                  <a:srgbClr val="D83B01"/>
                </a:solidFill>
              </a:defRPr>
            </a:lvl1pPr>
          </a:lstStyle>
          <a:p>
            <a:r>
              <a:rPr lang="en-US"/>
              <a:t>Slide title</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8912" y="787816"/>
            <a:ext cx="822960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Subtitle</a:t>
            </a:r>
          </a:p>
        </p:txBody>
      </p:sp>
      <p:sp>
        <p:nvSpPr>
          <p:cNvPr id="6" name="Chart Placeholder 5">
            <a:extLst>
              <a:ext uri="{FF2B5EF4-FFF2-40B4-BE49-F238E27FC236}">
                <a16:creationId xmlns:a16="http://schemas.microsoft.com/office/drawing/2014/main" id="{80CF8BF7-7E35-4375-A4B0-CFDCE5477D81}"/>
              </a:ext>
            </a:extLst>
          </p:cNvPr>
          <p:cNvSpPr>
            <a:spLocks noGrp="1"/>
          </p:cNvSpPr>
          <p:nvPr>
            <p:ph type="chart" sz="quarter" idx="15"/>
          </p:nvPr>
        </p:nvSpPr>
        <p:spPr>
          <a:xfrm>
            <a:off x="438912" y="1295400"/>
            <a:ext cx="8229600" cy="3495675"/>
          </a:xfrm>
        </p:spPr>
        <p:txBody>
          <a:bodyPr anchor="ctr" anchorCtr="0">
            <a:noAutofit/>
          </a:bodyPr>
          <a:lstStyle>
            <a:lvl1pPr marL="0" indent="0" algn="ctr">
              <a:buNone/>
              <a:defRPr/>
            </a:lvl1pPr>
          </a:lstStyle>
          <a:p>
            <a:endParaRPr lang="en-US"/>
          </a:p>
        </p:txBody>
      </p:sp>
    </p:spTree>
    <p:extLst>
      <p:ext uri="{BB962C8B-B14F-4D97-AF65-F5344CB8AC3E}">
        <p14:creationId xmlns:p14="http://schemas.microsoft.com/office/powerpoint/2010/main" val="1465357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hoto Left with Title, Sub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582190" y="295275"/>
            <a:ext cx="3154680" cy="504271"/>
          </a:xfrm>
        </p:spPr>
        <p:txBody>
          <a:bodyPr anchor="t" anchorCtr="0">
            <a:noAutofit/>
          </a:bodyPr>
          <a:lstStyle>
            <a:lvl1pPr>
              <a:defRPr>
                <a:solidFill>
                  <a:srgbClr val="D83B01"/>
                </a:solidFill>
              </a:defRPr>
            </a:lvl1pPr>
          </a:lstStyle>
          <a:p>
            <a:r>
              <a:rPr lang="en-US"/>
              <a:t>Slide title</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5582190" y="790576"/>
            <a:ext cx="315468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Slide Subtitle</a:t>
            </a:r>
          </a:p>
        </p:txBody>
      </p:sp>
      <p:sp>
        <p:nvSpPr>
          <p:cNvPr id="11" name="Picture Placeholder 10">
            <a:extLst>
              <a:ext uri="{FF2B5EF4-FFF2-40B4-BE49-F238E27FC236}">
                <a16:creationId xmlns:a16="http://schemas.microsoft.com/office/drawing/2014/main" id="{3446F0D6-AD3D-40E8-9C6D-38C41DDA199A}"/>
              </a:ext>
            </a:extLst>
          </p:cNvPr>
          <p:cNvSpPr>
            <a:spLocks noGrp="1"/>
          </p:cNvSpPr>
          <p:nvPr>
            <p:ph type="pic" sz="quarter" idx="13" hasCustomPrompt="1"/>
          </p:nvPr>
        </p:nvSpPr>
        <p:spPr>
          <a:xfrm>
            <a:off x="1" y="0"/>
            <a:ext cx="5150309" cy="5143500"/>
          </a:xfrm>
          <a:solidFill>
            <a:schemeClr val="accent5"/>
          </a:solidFill>
        </p:spPr>
        <p:txBody>
          <a:bodyPr anchor="ctr" anchorCtr="0">
            <a:noAutofit/>
          </a:bodyPr>
          <a:lstStyle>
            <a:lvl1pPr marL="0" indent="0" algn="ctr">
              <a:buNone/>
              <a:defRPr>
                <a:solidFill>
                  <a:schemeClr val="accent3"/>
                </a:solidFill>
              </a:defRPr>
            </a:lvl1pPr>
          </a:lstStyle>
          <a:p>
            <a:r>
              <a:rPr lang="en-US"/>
              <a:t>Photo placeholder</a:t>
            </a:r>
          </a:p>
        </p:txBody>
      </p:sp>
      <p:sp>
        <p:nvSpPr>
          <p:cNvPr id="4" name="Text Placeholder 3">
            <a:extLst>
              <a:ext uri="{FF2B5EF4-FFF2-40B4-BE49-F238E27FC236}">
                <a16:creationId xmlns:a16="http://schemas.microsoft.com/office/drawing/2014/main" id="{255D8863-A514-4870-B01A-028A30AAB214}"/>
              </a:ext>
            </a:extLst>
          </p:cNvPr>
          <p:cNvSpPr>
            <a:spLocks noGrp="1"/>
          </p:cNvSpPr>
          <p:nvPr>
            <p:ph type="body" sz="quarter" idx="15"/>
          </p:nvPr>
        </p:nvSpPr>
        <p:spPr>
          <a:xfrm>
            <a:off x="5582190" y="1881188"/>
            <a:ext cx="3154680" cy="2828925"/>
          </a:xfrm>
        </p:spPr>
        <p:txBody>
          <a:bodyPr>
            <a:noAutofit/>
          </a:bodyPr>
          <a:lstStyle>
            <a:lvl1pPr marL="0" indent="0">
              <a:buFont typeface="Arial" panose="020B0604020202020204" pitchFamily="34" charset="0"/>
              <a:buNone/>
              <a:defRPr sz="1500">
                <a:latin typeface="+mn-lt"/>
              </a:defRPr>
            </a:lvl1pPr>
          </a:lstStyle>
          <a:p>
            <a:pPr lvl="0"/>
            <a:r>
              <a:rPr lang="en-US"/>
              <a:t>Edit Master text styles</a:t>
            </a:r>
          </a:p>
        </p:txBody>
      </p:sp>
    </p:spTree>
    <p:extLst>
      <p:ext uri="{BB962C8B-B14F-4D97-AF65-F5344CB8AC3E}">
        <p14:creationId xmlns:p14="http://schemas.microsoft.com/office/powerpoint/2010/main" val="12513542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Photo Left with Title, Subtitle, and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446F0D6-AD3D-40E8-9C6D-38C41DDA199A}"/>
              </a:ext>
            </a:extLst>
          </p:cNvPr>
          <p:cNvSpPr>
            <a:spLocks noGrp="1"/>
          </p:cNvSpPr>
          <p:nvPr>
            <p:ph type="pic" sz="quarter" idx="13" hasCustomPrompt="1"/>
          </p:nvPr>
        </p:nvSpPr>
        <p:spPr>
          <a:xfrm>
            <a:off x="3993691" y="0"/>
            <a:ext cx="5150309" cy="5143500"/>
          </a:xfrm>
          <a:solidFill>
            <a:schemeClr val="accent5"/>
          </a:solidFill>
        </p:spPr>
        <p:txBody>
          <a:bodyPr anchor="ctr" anchorCtr="0">
            <a:noAutofit/>
          </a:bodyPr>
          <a:lstStyle>
            <a:lvl1pPr marL="0" indent="0" algn="ctr">
              <a:buNone/>
              <a:defRPr>
                <a:solidFill>
                  <a:schemeClr val="accent3"/>
                </a:solidFill>
              </a:defRPr>
            </a:lvl1pPr>
          </a:lstStyle>
          <a:p>
            <a:r>
              <a:rPr lang="en-US"/>
              <a:t>Photo placeholder</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8912" y="295275"/>
            <a:ext cx="3154680" cy="504271"/>
          </a:xfrm>
        </p:spPr>
        <p:txBody>
          <a:bodyPr anchor="t" anchorCtr="0">
            <a:noAutofit/>
          </a:bodyPr>
          <a:lstStyle>
            <a:lvl1pPr>
              <a:defRPr>
                <a:solidFill>
                  <a:srgbClr val="D83B01"/>
                </a:solidFill>
              </a:defRPr>
            </a:lvl1pPr>
          </a:lstStyle>
          <a:p>
            <a:r>
              <a:rPr lang="en-US"/>
              <a:t>Slide title</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8912" y="790576"/>
            <a:ext cx="315468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Slide Subtitle</a:t>
            </a:r>
          </a:p>
        </p:txBody>
      </p:sp>
      <p:sp>
        <p:nvSpPr>
          <p:cNvPr id="4" name="Text Placeholder 3">
            <a:extLst>
              <a:ext uri="{FF2B5EF4-FFF2-40B4-BE49-F238E27FC236}">
                <a16:creationId xmlns:a16="http://schemas.microsoft.com/office/drawing/2014/main" id="{255D8863-A514-4870-B01A-028A30AAB214}"/>
              </a:ext>
            </a:extLst>
          </p:cNvPr>
          <p:cNvSpPr>
            <a:spLocks noGrp="1"/>
          </p:cNvSpPr>
          <p:nvPr>
            <p:ph type="body" sz="quarter" idx="15"/>
          </p:nvPr>
        </p:nvSpPr>
        <p:spPr>
          <a:xfrm>
            <a:off x="438912" y="1881188"/>
            <a:ext cx="3154680" cy="2828925"/>
          </a:xfrm>
        </p:spPr>
        <p:txBody>
          <a:bodyPr>
            <a:noAutofit/>
          </a:bodyPr>
          <a:lstStyle>
            <a:lvl1pPr marL="0" indent="0">
              <a:buFont typeface="Arial" panose="020B0604020202020204" pitchFamily="34" charset="0"/>
              <a:buNone/>
              <a:defRPr sz="1500">
                <a:latin typeface="+mn-lt"/>
              </a:defRPr>
            </a:lvl1pPr>
          </a:lstStyle>
          <a:p>
            <a:pPr lvl="0"/>
            <a:r>
              <a:rPr lang="en-US"/>
              <a:t>Edit Master text styles</a:t>
            </a:r>
          </a:p>
        </p:txBody>
      </p:sp>
    </p:spTree>
    <p:extLst>
      <p:ext uri="{BB962C8B-B14F-4D97-AF65-F5344CB8AC3E}">
        <p14:creationId xmlns:p14="http://schemas.microsoft.com/office/powerpoint/2010/main" val="2723353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hoto Left with Title and Sub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7BF817-F28A-42F0-9827-862647358CF2}"/>
              </a:ext>
            </a:extLst>
          </p:cNvPr>
          <p:cNvSpPr/>
          <p:nvPr userDrawn="1"/>
        </p:nvSpPr>
        <p:spPr bwMode="auto">
          <a:xfrm>
            <a:off x="5150308" y="0"/>
            <a:ext cx="3993691" cy="51435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bwMode="gray">
          <a:xfrm>
            <a:off x="5582190" y="1821161"/>
            <a:ext cx="3154680" cy="830997"/>
          </a:xfrm>
        </p:spPr>
        <p:txBody>
          <a:bodyPr anchor="b" anchorCtr="0">
            <a:noAutofit/>
          </a:bodyPr>
          <a:lstStyle>
            <a:lvl1pPr>
              <a:defRPr>
                <a:solidFill>
                  <a:schemeClr val="accent3"/>
                </a:solidFill>
              </a:defRPr>
            </a:lvl1pPr>
          </a:lstStyle>
          <a:p>
            <a:r>
              <a:rPr lang="en-US"/>
              <a:t>Slide title</a:t>
            </a:r>
            <a:br>
              <a:rPr lang="en-US"/>
            </a:br>
            <a:r>
              <a:rPr lang="en-US"/>
              <a:t>placeholder</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bwMode="gray">
          <a:xfrm>
            <a:off x="5582190" y="2971800"/>
            <a:ext cx="3154680" cy="323165"/>
          </a:xfrm>
        </p:spPr>
        <p:txBody>
          <a:bodyPr>
            <a:noAutofit/>
          </a:bodyPr>
          <a:lstStyle>
            <a:lvl1pPr marL="0" indent="0">
              <a:buNone/>
              <a:defRPr>
                <a:solidFill>
                  <a:schemeClr val="bg1"/>
                </a:solidFill>
                <a:latin typeface="+mn-lt"/>
              </a:defRPr>
            </a:lvl1pPr>
          </a:lstStyle>
          <a:p>
            <a:r>
              <a:rPr lang="en-US" sz="2100">
                <a:latin typeface="Segoe UI Semilight" panose="020B0402040204020203" pitchFamily="34" charset="0"/>
                <a:cs typeface="Segoe UI Semilight" panose="020B0402040204020203" pitchFamily="34" charset="0"/>
              </a:rPr>
              <a:t>Slide Subtitle</a:t>
            </a:r>
          </a:p>
        </p:txBody>
      </p:sp>
      <p:sp>
        <p:nvSpPr>
          <p:cNvPr id="6" name="Text Placeholder 5">
            <a:extLst>
              <a:ext uri="{FF2B5EF4-FFF2-40B4-BE49-F238E27FC236}">
                <a16:creationId xmlns:a16="http://schemas.microsoft.com/office/drawing/2014/main" id="{C6891C2C-A72C-431D-9EC8-41A89B3E3F98}"/>
              </a:ext>
            </a:extLst>
          </p:cNvPr>
          <p:cNvSpPr>
            <a:spLocks noGrp="1"/>
          </p:cNvSpPr>
          <p:nvPr>
            <p:ph type="body" sz="quarter" idx="15" hasCustomPrompt="1"/>
          </p:nvPr>
        </p:nvSpPr>
        <p:spPr>
          <a:xfrm>
            <a:off x="438912" y="1821161"/>
            <a:ext cx="4133088" cy="1981200"/>
          </a:xfrm>
        </p:spPr>
        <p:txBody>
          <a:bodyPr/>
          <a:lstStyle>
            <a:lvl1pPr marL="0" indent="0">
              <a:buNone/>
              <a:defRPr sz="1500">
                <a:latin typeface="+mn-lt"/>
              </a:defRPr>
            </a:lvl1pPr>
            <a:lvl2pPr marL="171450" indent="0">
              <a:buNone/>
              <a:defRPr/>
            </a:lvl2pPr>
            <a:lvl3pPr marL="342900" indent="0">
              <a:buNone/>
              <a:defRPr/>
            </a:lvl3pPr>
            <a:lvl4pPr marL="496491" indent="0">
              <a:buNone/>
              <a:defRPr/>
            </a:lvl4pPr>
            <a:lvl5pPr marL="641747" indent="0">
              <a:buNone/>
              <a:defRPr/>
            </a:lvl5pPr>
          </a:lstStyle>
          <a:p>
            <a:pPr lvl="0"/>
            <a:r>
              <a:rPr lang="en-US"/>
              <a:t>Insert text here</a:t>
            </a:r>
          </a:p>
        </p:txBody>
      </p:sp>
    </p:spTree>
    <p:extLst>
      <p:ext uri="{BB962C8B-B14F-4D97-AF65-F5344CB8AC3E}">
        <p14:creationId xmlns:p14="http://schemas.microsoft.com/office/powerpoint/2010/main" val="858746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Photo Left with Title and Sub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7BF817-F28A-42F0-9827-862647358CF2}"/>
              </a:ext>
            </a:extLst>
          </p:cNvPr>
          <p:cNvSpPr/>
          <p:nvPr userDrawn="1"/>
        </p:nvSpPr>
        <p:spPr bwMode="auto">
          <a:xfrm>
            <a:off x="0" y="0"/>
            <a:ext cx="3993691" cy="51435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1882" y="1821161"/>
            <a:ext cx="3154680" cy="830997"/>
          </a:xfrm>
        </p:spPr>
        <p:txBody>
          <a:bodyPr anchor="b" anchorCtr="0">
            <a:noAutofit/>
          </a:bodyPr>
          <a:lstStyle>
            <a:lvl1pPr>
              <a:defRPr>
                <a:solidFill>
                  <a:schemeClr val="accent2"/>
                </a:solidFill>
              </a:defRPr>
            </a:lvl1pPr>
          </a:lstStyle>
          <a:p>
            <a:r>
              <a:rPr lang="en-US"/>
              <a:t>Slide title</a:t>
            </a:r>
            <a:br>
              <a:rPr lang="en-US"/>
            </a:br>
            <a:r>
              <a:rPr lang="en-US"/>
              <a:t>placeholder</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1882" y="2971800"/>
            <a:ext cx="3154680" cy="323165"/>
          </a:xfrm>
        </p:spPr>
        <p:txBody>
          <a:bodyPr>
            <a:noAutofit/>
          </a:bodyPr>
          <a:lstStyle>
            <a:lvl1pPr marL="0" indent="0">
              <a:buNone/>
              <a:defRPr>
                <a:solidFill>
                  <a:schemeClr val="tx1"/>
                </a:solidFill>
                <a:latin typeface="+mn-lt"/>
              </a:defRPr>
            </a:lvl1pPr>
          </a:lstStyle>
          <a:p>
            <a:r>
              <a:rPr lang="en-US" sz="2100">
                <a:latin typeface="Segoe UI Semilight" panose="020B0402040204020203" pitchFamily="34" charset="0"/>
                <a:cs typeface="Segoe UI Semilight" panose="020B0402040204020203" pitchFamily="34" charset="0"/>
              </a:rPr>
              <a:t>Slide Subtitle</a:t>
            </a:r>
          </a:p>
        </p:txBody>
      </p:sp>
      <p:sp>
        <p:nvSpPr>
          <p:cNvPr id="6" name="Text Placeholder 5">
            <a:extLst>
              <a:ext uri="{FF2B5EF4-FFF2-40B4-BE49-F238E27FC236}">
                <a16:creationId xmlns:a16="http://schemas.microsoft.com/office/drawing/2014/main" id="{C6891C2C-A72C-431D-9EC8-41A89B3E3F98}"/>
              </a:ext>
            </a:extLst>
          </p:cNvPr>
          <p:cNvSpPr>
            <a:spLocks noGrp="1"/>
          </p:cNvSpPr>
          <p:nvPr>
            <p:ph type="body" sz="quarter" idx="15" hasCustomPrompt="1"/>
          </p:nvPr>
        </p:nvSpPr>
        <p:spPr>
          <a:xfrm>
            <a:off x="4529900" y="1821161"/>
            <a:ext cx="4133088" cy="1981200"/>
          </a:xfrm>
        </p:spPr>
        <p:txBody>
          <a:bodyPr/>
          <a:lstStyle>
            <a:lvl1pPr marL="0" indent="0">
              <a:buNone/>
              <a:defRPr sz="1500">
                <a:latin typeface="+mn-lt"/>
              </a:defRPr>
            </a:lvl1pPr>
            <a:lvl2pPr marL="171450" indent="0">
              <a:buNone/>
              <a:defRPr/>
            </a:lvl2pPr>
            <a:lvl3pPr marL="342900" indent="0">
              <a:buNone/>
              <a:defRPr/>
            </a:lvl3pPr>
            <a:lvl4pPr marL="496491" indent="0">
              <a:buNone/>
              <a:defRPr/>
            </a:lvl4pPr>
            <a:lvl5pPr marL="641747" indent="0">
              <a:buNone/>
              <a:defRPr/>
            </a:lvl5pPr>
          </a:lstStyle>
          <a:p>
            <a:pPr lvl="0"/>
            <a:r>
              <a:rPr lang="en-US"/>
              <a:t>Insert text here</a:t>
            </a:r>
          </a:p>
        </p:txBody>
      </p:sp>
    </p:spTree>
    <p:extLst>
      <p:ext uri="{BB962C8B-B14F-4D97-AF65-F5344CB8AC3E}">
        <p14:creationId xmlns:p14="http://schemas.microsoft.com/office/powerpoint/2010/main" val="2777072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ubtitle and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8912" y="261937"/>
            <a:ext cx="8229600" cy="530086"/>
          </a:xfrm>
        </p:spPr>
        <p:txBody>
          <a:bodyPr tIns="182880" anchor="t" anchorCtr="0">
            <a:noAutofit/>
          </a:bodyPr>
          <a:lstStyle>
            <a:lvl1pPr>
              <a:defRPr>
                <a:solidFill>
                  <a:srgbClr val="D83B01"/>
                </a:solidFill>
              </a:defRPr>
            </a:lvl1pPr>
          </a:lstStyle>
          <a:p>
            <a:r>
              <a:rPr lang="en-US"/>
              <a:t>Slide title</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8912" y="787816"/>
            <a:ext cx="822960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Subtitle</a:t>
            </a:r>
          </a:p>
        </p:txBody>
      </p:sp>
      <p:sp>
        <p:nvSpPr>
          <p:cNvPr id="5" name="Rectangle 4">
            <a:extLst>
              <a:ext uri="{FF2B5EF4-FFF2-40B4-BE49-F238E27FC236}">
                <a16:creationId xmlns:a16="http://schemas.microsoft.com/office/drawing/2014/main" id="{90B1B6D7-285C-4D50-9B5C-8892B2A1B85C}"/>
              </a:ext>
            </a:extLst>
          </p:cNvPr>
          <p:cNvSpPr/>
          <p:nvPr userDrawn="1"/>
        </p:nvSpPr>
        <p:spPr bwMode="auto">
          <a:xfrm>
            <a:off x="1" y="1481658"/>
            <a:ext cx="9144000" cy="366184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C430A8A3-E110-4C6C-A9CD-7EBE65ECFB95}"/>
              </a:ext>
            </a:extLst>
          </p:cNvPr>
          <p:cNvSpPr>
            <a:spLocks noGrp="1"/>
          </p:cNvSpPr>
          <p:nvPr>
            <p:ph type="body" sz="quarter" idx="15"/>
          </p:nvPr>
        </p:nvSpPr>
        <p:spPr>
          <a:xfrm>
            <a:off x="438912" y="1671638"/>
            <a:ext cx="8229600" cy="3086100"/>
          </a:xfrm>
        </p:spPr>
        <p:txBody>
          <a:bodyPr>
            <a:noAutofit/>
          </a:bodyPr>
          <a:lstStyle>
            <a:lvl1pPr>
              <a:defRPr sz="1800">
                <a:latin typeface="Segoe UI" panose="020B0502040204020203" pitchFamily="34" charset="0"/>
                <a:cs typeface="Segoe UI" panose="020B0502040204020203" pitchFamily="34" charset="0"/>
              </a:defRPr>
            </a:lvl1pPr>
            <a:lvl2pPr>
              <a:defRPr sz="1500">
                <a:latin typeface="Segoe UI" panose="020B0502040204020203" pitchFamily="34" charset="0"/>
                <a:cs typeface="Segoe UI" panose="020B0502040204020203" pitchFamily="34" charset="0"/>
              </a:defRPr>
            </a:lvl2pPr>
            <a:lvl3pPr>
              <a:defRPr sz="1350">
                <a:latin typeface="Segoe UI" panose="020B0502040204020203" pitchFamily="34" charset="0"/>
                <a:cs typeface="Segoe UI" panose="020B0502040204020203" pitchFamily="34" charset="0"/>
              </a:defRPr>
            </a:lvl3pPr>
            <a:lvl4pPr>
              <a:defRPr sz="135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7870689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03998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of 1">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cNvSpPr>
            <a:spLocks noGrp="1"/>
          </p:cNvSpPr>
          <p:nvPr>
            <p:ph idx="1" hasCustomPrompt="1"/>
          </p:nvPr>
        </p:nvSpPr>
        <p:spPr>
          <a:xfrm>
            <a:off x="2340610" y="1531869"/>
            <a:ext cx="6309360" cy="1239837"/>
          </a:xfrm>
        </p:spPr>
        <p:txBody>
          <a:bodyPr anchor="ctr" anchorCtr="0"/>
          <a:lstStyle>
            <a:lvl1pPr marL="0" indent="0" algn="l">
              <a:spcBef>
                <a:spcPts val="0"/>
              </a:spcBef>
              <a:spcAft>
                <a:spcPts val="0"/>
              </a:spcAft>
              <a:buClr>
                <a:srgbClr val="669933"/>
              </a:buClr>
              <a:buFont typeface="Arial Black" pitchFamily="34" charset="0"/>
              <a:buNone/>
              <a:defRPr sz="2800" b="1" i="0">
                <a:solidFill>
                  <a:schemeClr val="tx1"/>
                </a:solidFill>
                <a:latin typeface="Arial" pitchFamily="34" charset="0"/>
                <a:cs typeface="Arial" pitchFamily="34" charset="0"/>
              </a:defRPr>
            </a:lvl1pPr>
            <a:lvl2pPr marL="0" indent="0">
              <a:spcBef>
                <a:spcPts val="0"/>
              </a:spcBef>
              <a:spcAft>
                <a:spcPts val="0"/>
              </a:spcAft>
              <a:buClr>
                <a:srgbClr val="669933"/>
              </a:buClr>
              <a:buFont typeface="Arial" pitchFamily="34" charset="0"/>
              <a:buNone/>
              <a:defRPr sz="2400" b="0" i="0">
                <a:solidFill>
                  <a:schemeClr val="tx1"/>
                </a:solidFill>
                <a:latin typeface="Arial" pitchFamily="34" charset="0"/>
                <a:cs typeface="Arial" pitchFamily="34" charset="0"/>
              </a:defRPr>
            </a:lvl2pPr>
            <a:lvl3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3pPr>
            <a:lvl4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4pPr>
            <a:lvl5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5pPr>
          </a:lstStyle>
          <a:p>
            <a:pPr lvl="0"/>
            <a:r>
              <a:rPr lang="en-US"/>
              <a:t>Click to add a 1-4 line blurb</a:t>
            </a:r>
          </a:p>
        </p:txBody>
      </p:sp>
      <p:sp>
        <p:nvSpPr>
          <p:cNvPr id="3" name="Picture Placeholder 2"/>
          <p:cNvSpPr>
            <a:spLocks noGrp="1"/>
          </p:cNvSpPr>
          <p:nvPr>
            <p:ph type="pic" sz="quarter" idx="10"/>
          </p:nvPr>
        </p:nvSpPr>
        <p:spPr>
          <a:xfrm>
            <a:off x="365760" y="1531869"/>
            <a:ext cx="1746250" cy="1239837"/>
          </a:xfrm>
        </p:spPr>
        <p:txBody>
          <a:bodyPr anchor="ctr"/>
          <a:lstStyle>
            <a:lvl1pPr marL="0" indent="0" algn="ctr">
              <a:buNone/>
              <a:defRPr sz="1400"/>
            </a:lvl1pPr>
          </a:lstStyle>
          <a:p>
            <a:r>
              <a:rPr lang="en-US"/>
              <a:t>Click icon to add picture</a:t>
            </a:r>
          </a:p>
        </p:txBody>
      </p:sp>
      <p:sp>
        <p:nvSpPr>
          <p:cNvPr id="10" name="Source line"/>
          <p:cNvSpPr>
            <a:spLocks noGrp="1"/>
          </p:cNvSpPr>
          <p:nvPr>
            <p:ph type="body" sz="half" idx="2"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7"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8"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23779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Icon Librar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7659" y="323423"/>
            <a:ext cx="3966680" cy="81433"/>
          </a:xfrm>
        </p:spPr>
        <p:txBody>
          <a:bodyPr wrap="square" lIns="0" tIns="0" rIns="0" bIns="0" anchor="ctr">
            <a:spAutoFit/>
          </a:bodyPr>
          <a:lstStyle>
            <a:lvl1pPr>
              <a:defRPr sz="588" spc="0">
                <a:gradFill>
                  <a:gsLst>
                    <a:gs pos="0">
                      <a:schemeClr val="tx1">
                        <a:lumMod val="60000"/>
                        <a:lumOff val="40000"/>
                      </a:schemeClr>
                    </a:gs>
                    <a:gs pos="100000">
                      <a:schemeClr val="tx1">
                        <a:lumMod val="60000"/>
                        <a:lumOff val="40000"/>
                      </a:schemeClr>
                    </a:gs>
                  </a:gsLst>
                  <a:lin ang="5400000" scaled="0"/>
                </a:gradFill>
                <a:latin typeface="Segoe UI Semibold" panose="020B0702040204020203" pitchFamily="34" charset="0"/>
                <a:cs typeface="Segoe UI Semibold" panose="020B0702040204020203" pitchFamily="34" charset="0"/>
              </a:defRPr>
            </a:lvl1pPr>
          </a:lstStyle>
          <a:p>
            <a:r>
              <a:rPr lang="en-US"/>
              <a:t>Section title</a:t>
            </a:r>
          </a:p>
        </p:txBody>
      </p:sp>
      <p:sp>
        <p:nvSpPr>
          <p:cNvPr id="3" name="TextBox 2"/>
          <p:cNvSpPr txBox="1"/>
          <p:nvPr userDrawn="1"/>
        </p:nvSpPr>
        <p:spPr>
          <a:xfrm>
            <a:off x="333898" y="323424"/>
            <a:ext cx="1548857" cy="81433"/>
          </a:xfrm>
          <a:prstGeom prst="rect">
            <a:avLst/>
          </a:prstGeom>
        </p:spPr>
        <p:txBody>
          <a:bodyPr vert="horz" wrap="square" lIns="0" tIns="0" rIns="0" bIns="0" rtlCol="0" anchor="ctr">
            <a:spAutoFit/>
          </a:bodyPr>
          <a:lstStyle>
            <a:lvl1pPr algn="l" defTabSz="932742" eaLnBrk="1" latinLnBrk="0" hangingPunct="1">
              <a:lnSpc>
                <a:spcPct val="90000"/>
              </a:lnSpc>
              <a:spcBef>
                <a:spcPct val="0"/>
              </a:spcBef>
              <a:buNone/>
              <a:defRPr lang="en-US" sz="1000" b="0" cap="none" spc="0" baseline="0" dirty="0" smtClean="0">
                <a:ln w="3175">
                  <a:noFill/>
                </a:ln>
                <a:gradFill>
                  <a:gsLst>
                    <a:gs pos="0">
                      <a:schemeClr val="tx1">
                        <a:lumMod val="60000"/>
                        <a:lumOff val="40000"/>
                      </a:schemeClr>
                    </a:gs>
                    <a:gs pos="100000">
                      <a:schemeClr val="tx1">
                        <a:lumMod val="60000"/>
                        <a:lumOff val="40000"/>
                      </a:schemeClr>
                    </a:gs>
                  </a:gsLst>
                  <a:lin ang="5400000" scaled="0"/>
                </a:gradFill>
                <a:effectLst/>
                <a:cs typeface="Segoe UI" pitchFamily="34" charset="0"/>
              </a:defRPr>
            </a:lvl1pPr>
          </a:lstStyle>
          <a:p>
            <a:pPr lvl="0"/>
            <a:r>
              <a:rPr lang="en-US" sz="588">
                <a:latin typeface="Segoe UI Semibold" panose="020B0702040204020203" pitchFamily="34" charset="0"/>
                <a:cs typeface="Segoe UI Semibold" panose="020B0702040204020203" pitchFamily="34" charset="0"/>
              </a:rPr>
              <a:t>Monoline icons   </a:t>
            </a:r>
            <a:r>
              <a:rPr lang="en-US" sz="588" b="0" kern="1200" cap="none" spc="0" baseline="0">
                <a:ln w="3175">
                  <a:noFill/>
                </a:ln>
                <a:gradFill>
                  <a:gsLst>
                    <a:gs pos="0">
                      <a:schemeClr val="tx1">
                        <a:lumMod val="60000"/>
                        <a:lumOff val="40000"/>
                      </a:schemeClr>
                    </a:gs>
                    <a:gs pos="100000">
                      <a:schemeClr val="tx1">
                        <a:lumMod val="60000"/>
                        <a:lumOff val="40000"/>
                      </a:schemeClr>
                    </a:gs>
                  </a:gsLst>
                  <a:lin ang="5400000" scaled="0"/>
                </a:gradFill>
                <a:effectLst/>
                <a:latin typeface="+mn-lt"/>
                <a:ea typeface="+mn-ea"/>
                <a:cs typeface="Segoe UI Semibold" panose="020B0702040204020203" pitchFamily="34" charset="0"/>
              </a:rPr>
              <a:t>/   PowerPoint</a:t>
            </a:r>
            <a:endParaRPr lang="en-US" sz="588">
              <a:latin typeface="+mn-lt"/>
              <a:cs typeface="Segoe UI Semibold" panose="020B0702040204020203" pitchFamily="34" charset="0"/>
            </a:endParaRPr>
          </a:p>
        </p:txBody>
      </p:sp>
      <p:grpSp>
        <p:nvGrpSpPr>
          <p:cNvPr id="4" name="Group 3"/>
          <p:cNvGrpSpPr>
            <a:grpSpLocks noChangeAspect="1"/>
          </p:cNvGrpSpPr>
          <p:nvPr userDrawn="1"/>
        </p:nvGrpSpPr>
        <p:grpSpPr>
          <a:xfrm>
            <a:off x="8267376" y="309412"/>
            <a:ext cx="539299" cy="115033"/>
            <a:chOff x="4846638" y="3441700"/>
            <a:chExt cx="5910262" cy="1260475"/>
          </a:xfrm>
        </p:grpSpPr>
        <p:sp>
          <p:nvSpPr>
            <p:cNvPr id="5" name="Freeform 27"/>
            <p:cNvSpPr>
              <a:spLocks noEditPoints="1"/>
            </p:cNvSpPr>
            <p:nvPr/>
          </p:nvSpPr>
          <p:spPr bwMode="auto">
            <a:xfrm>
              <a:off x="6484938" y="3636963"/>
              <a:ext cx="4271962" cy="823913"/>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98"/>
            </a:p>
          </p:txBody>
        </p:sp>
        <p:sp>
          <p:nvSpPr>
            <p:cNvPr id="6" name="Rectangle 28"/>
            <p:cNvSpPr>
              <a:spLocks noChangeArrowheads="1"/>
            </p:cNvSpPr>
            <p:nvPr/>
          </p:nvSpPr>
          <p:spPr bwMode="auto">
            <a:xfrm>
              <a:off x="4846638" y="3441700"/>
              <a:ext cx="600075" cy="60007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98"/>
            </a:p>
          </p:txBody>
        </p:sp>
        <p:sp>
          <p:nvSpPr>
            <p:cNvPr id="7" name="Rectangle 29"/>
            <p:cNvSpPr>
              <a:spLocks noChangeArrowheads="1"/>
            </p:cNvSpPr>
            <p:nvPr/>
          </p:nvSpPr>
          <p:spPr bwMode="auto">
            <a:xfrm>
              <a:off x="5510213" y="3441700"/>
              <a:ext cx="596900" cy="60007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98"/>
            </a:p>
          </p:txBody>
        </p:sp>
        <p:sp>
          <p:nvSpPr>
            <p:cNvPr id="8" name="Rectangle 30"/>
            <p:cNvSpPr>
              <a:spLocks noChangeArrowheads="1"/>
            </p:cNvSpPr>
            <p:nvPr/>
          </p:nvSpPr>
          <p:spPr bwMode="auto">
            <a:xfrm>
              <a:off x="4846638" y="4102100"/>
              <a:ext cx="600075" cy="6000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98"/>
            </a:p>
          </p:txBody>
        </p:sp>
        <p:sp>
          <p:nvSpPr>
            <p:cNvPr id="9" name="Rectangle 31"/>
            <p:cNvSpPr>
              <a:spLocks noChangeArrowheads="1"/>
            </p:cNvSpPr>
            <p:nvPr/>
          </p:nvSpPr>
          <p:spPr bwMode="auto">
            <a:xfrm>
              <a:off x="5510213" y="4102100"/>
              <a:ext cx="596900" cy="6000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98"/>
            </a:p>
          </p:txBody>
        </p:sp>
      </p:grpSp>
      <p:sp>
        <p:nvSpPr>
          <p:cNvPr id="16" name="Slide Number Placeholder 2"/>
          <p:cNvSpPr>
            <a:spLocks noGrp="1"/>
          </p:cNvSpPr>
          <p:nvPr userDrawn="1">
            <p:ph type="sldNum" sz="quarter" idx="4"/>
          </p:nvPr>
        </p:nvSpPr>
        <p:spPr>
          <a:xfrm>
            <a:off x="8537701" y="4744898"/>
            <a:ext cx="272474" cy="81478"/>
          </a:xfrm>
          <a:prstGeom prst="rect">
            <a:avLst/>
          </a:prstGeom>
        </p:spPr>
        <p:txBody>
          <a:bodyPr vert="horz" wrap="square" lIns="0" tIns="0" rIns="0" bIns="0" rtlCol="0" anchor="ctr">
            <a:spAutoFit/>
          </a:bodyPr>
          <a:lstStyle>
            <a:lvl1pPr algn="r">
              <a:defRPr lang="en-US" sz="588" b="0" cap="none" spc="0" baseline="0" smtClean="0">
                <a:ln w="3175">
                  <a:noFill/>
                </a:ln>
                <a:gradFill>
                  <a:gsLst>
                    <a:gs pos="0">
                      <a:schemeClr val="tx1">
                        <a:lumMod val="60000"/>
                        <a:lumOff val="40000"/>
                      </a:schemeClr>
                    </a:gs>
                    <a:gs pos="100000">
                      <a:schemeClr val="tx1">
                        <a:lumMod val="60000"/>
                        <a:lumOff val="40000"/>
                      </a:schemeClr>
                    </a:gs>
                  </a:gsLst>
                  <a:lin ang="5400000" scaled="0"/>
                </a:gradFill>
                <a:effectLst/>
                <a:latin typeface="Segoe UI Semibold" panose="020B0702040204020203" pitchFamily="34" charset="0"/>
                <a:cs typeface="Segoe UI Semibold" panose="020B0702040204020203" pitchFamily="34" charset="0"/>
              </a:defRPr>
            </a:lvl1pPr>
          </a:lstStyle>
          <a:p>
            <a:pPr>
              <a:lnSpc>
                <a:spcPct val="90000"/>
              </a:lnSpc>
              <a:spcBef>
                <a:spcPct val="0"/>
              </a:spcBef>
            </a:pPr>
            <a:fld id="{ED077441-DF17-4513-BACB-525ED94CFAE4}" type="slidenum">
              <a:rPr lang="en-US" smtClean="0"/>
              <a:pPr>
                <a:lnSpc>
                  <a:spcPct val="90000"/>
                </a:lnSpc>
                <a:spcBef>
                  <a:spcPct val="0"/>
                </a:spcBef>
              </a:pPr>
              <a:t>‹#›</a:t>
            </a:fld>
            <a:endParaRPr lang="en-US"/>
          </a:p>
        </p:txBody>
      </p:sp>
      <p:sp>
        <p:nvSpPr>
          <p:cNvPr id="11" name="TextBox 10"/>
          <p:cNvSpPr txBox="1"/>
          <p:nvPr userDrawn="1"/>
        </p:nvSpPr>
        <p:spPr>
          <a:xfrm>
            <a:off x="330397" y="4744920"/>
            <a:ext cx="2117263" cy="81433"/>
          </a:xfrm>
          <a:prstGeom prst="rect">
            <a:avLst/>
          </a:prstGeom>
        </p:spPr>
        <p:txBody>
          <a:bodyPr vert="horz" wrap="square" lIns="0" tIns="0" rIns="0" bIns="0" rtlCol="0" anchor="ctr">
            <a:spAutoFit/>
          </a:bodyPr>
          <a:lstStyle>
            <a:lvl1pPr algn="l" defTabSz="932742" eaLnBrk="1" latinLnBrk="0" hangingPunct="1">
              <a:lnSpc>
                <a:spcPct val="90000"/>
              </a:lnSpc>
              <a:spcBef>
                <a:spcPct val="0"/>
              </a:spcBef>
              <a:buNone/>
              <a:defRPr lang="en-US" sz="1000" b="0" cap="none" spc="0" baseline="0" dirty="0" smtClean="0">
                <a:ln w="3175">
                  <a:noFill/>
                </a:ln>
                <a:gradFill>
                  <a:gsLst>
                    <a:gs pos="0">
                      <a:schemeClr val="tx1">
                        <a:lumMod val="60000"/>
                        <a:lumOff val="40000"/>
                      </a:schemeClr>
                    </a:gs>
                    <a:gs pos="100000">
                      <a:schemeClr val="tx1">
                        <a:lumMod val="60000"/>
                        <a:lumOff val="40000"/>
                      </a:schemeClr>
                    </a:gs>
                  </a:gsLst>
                  <a:lin ang="5400000" scaled="0"/>
                </a:gradFill>
                <a:effectLst/>
                <a:cs typeface="Segoe UI" pitchFamily="34" charset="0"/>
              </a:defRPr>
            </a:lvl1pPr>
          </a:lstStyle>
          <a:p>
            <a:pPr lvl="0" algn="l" defTabSz="685775" rtl="0" eaLnBrk="1" fontAlgn="base" latinLnBrk="0" hangingPunct="1">
              <a:lnSpc>
                <a:spcPct val="90000"/>
              </a:lnSpc>
              <a:spcBef>
                <a:spcPct val="0"/>
              </a:spcBef>
              <a:buNone/>
            </a:pPr>
            <a:r>
              <a:rPr lang="en-US" sz="588" b="0" kern="1200" cap="none" spc="0" baseline="0">
                <a:ln w="3175">
                  <a:noFill/>
                </a:ln>
                <a:gradFill>
                  <a:gsLst>
                    <a:gs pos="0">
                      <a:schemeClr val="tx1">
                        <a:lumMod val="60000"/>
                        <a:lumOff val="40000"/>
                      </a:schemeClr>
                    </a:gs>
                    <a:gs pos="100000">
                      <a:schemeClr val="tx1">
                        <a:lumMod val="60000"/>
                        <a:lumOff val="40000"/>
                      </a:schemeClr>
                    </a:gs>
                  </a:gsLst>
                  <a:lin ang="5400000" scaled="0"/>
                </a:gradFill>
                <a:effectLst/>
                <a:latin typeface="+mn-lt"/>
                <a:ea typeface="+mn-ea"/>
                <a:cs typeface="Segoe UI Semibold" panose="020B0702040204020203" pitchFamily="34" charset="0"/>
              </a:rPr>
              <a:t>© Copyright Microsoft Corporation. All rights reserved. </a:t>
            </a:r>
          </a:p>
        </p:txBody>
      </p:sp>
      <p:cxnSp>
        <p:nvCxnSpPr>
          <p:cNvPr id="12" name="Straight Connector 11"/>
          <p:cNvCxnSpPr/>
          <p:nvPr userDrawn="1"/>
        </p:nvCxnSpPr>
        <p:spPr>
          <a:xfrm>
            <a:off x="336160" y="1131679"/>
            <a:ext cx="2016956"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453497" y="1131679"/>
            <a:ext cx="6356679" cy="0"/>
          </a:xfrm>
          <a:prstGeom prst="line">
            <a:avLst/>
          </a:prstGeom>
          <a:ln w="12700">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262141"/>
      </p:ext>
    </p:extLst>
  </p:cSld>
  <p:clrMapOvr>
    <a:masterClrMapping/>
  </p:clrMapOvr>
  <p:transition>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con libra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7659" y="323423"/>
            <a:ext cx="3966680" cy="81433"/>
          </a:xfrm>
        </p:spPr>
        <p:txBody>
          <a:bodyPr wrap="square" lIns="0" tIns="0" rIns="0" bIns="0" anchor="ctr">
            <a:spAutoFit/>
          </a:bodyPr>
          <a:lstStyle>
            <a:lvl1pPr>
              <a:defRPr sz="588" spc="0">
                <a:gradFill>
                  <a:gsLst>
                    <a:gs pos="0">
                      <a:schemeClr val="tx1">
                        <a:lumMod val="60000"/>
                        <a:lumOff val="40000"/>
                      </a:schemeClr>
                    </a:gs>
                    <a:gs pos="100000">
                      <a:schemeClr val="tx1">
                        <a:lumMod val="60000"/>
                        <a:lumOff val="40000"/>
                      </a:schemeClr>
                    </a:gs>
                  </a:gsLst>
                  <a:lin ang="5400000" scaled="0"/>
                </a:gradFill>
                <a:latin typeface="Segoe UI Semibold" panose="020B0702040204020203" pitchFamily="34" charset="0"/>
                <a:cs typeface="Segoe UI Semibold" panose="020B0702040204020203" pitchFamily="34" charset="0"/>
              </a:defRPr>
            </a:lvl1pPr>
          </a:lstStyle>
          <a:p>
            <a:r>
              <a:rPr lang="en-US"/>
              <a:t>Section title</a:t>
            </a:r>
          </a:p>
        </p:txBody>
      </p:sp>
      <p:sp>
        <p:nvSpPr>
          <p:cNvPr id="3" name="TextBox 2"/>
          <p:cNvSpPr txBox="1"/>
          <p:nvPr userDrawn="1"/>
        </p:nvSpPr>
        <p:spPr>
          <a:xfrm>
            <a:off x="333898" y="323424"/>
            <a:ext cx="1548857" cy="81433"/>
          </a:xfrm>
          <a:prstGeom prst="rect">
            <a:avLst/>
          </a:prstGeom>
        </p:spPr>
        <p:txBody>
          <a:bodyPr vert="horz" wrap="square" lIns="0" tIns="0" rIns="0" bIns="0" rtlCol="0" anchor="ctr">
            <a:spAutoFit/>
          </a:bodyPr>
          <a:lstStyle>
            <a:lvl1pPr algn="l" defTabSz="932742" eaLnBrk="1" latinLnBrk="0" hangingPunct="1">
              <a:lnSpc>
                <a:spcPct val="90000"/>
              </a:lnSpc>
              <a:spcBef>
                <a:spcPct val="0"/>
              </a:spcBef>
              <a:buNone/>
              <a:defRPr lang="en-US" sz="1000" b="0" cap="none" spc="0" baseline="0" dirty="0" smtClean="0">
                <a:ln w="3175">
                  <a:noFill/>
                </a:ln>
                <a:gradFill>
                  <a:gsLst>
                    <a:gs pos="0">
                      <a:schemeClr val="tx1">
                        <a:lumMod val="60000"/>
                        <a:lumOff val="40000"/>
                      </a:schemeClr>
                    </a:gs>
                    <a:gs pos="100000">
                      <a:schemeClr val="tx1">
                        <a:lumMod val="60000"/>
                        <a:lumOff val="40000"/>
                      </a:schemeClr>
                    </a:gs>
                  </a:gsLst>
                  <a:lin ang="5400000" scaled="0"/>
                </a:gradFill>
                <a:effectLst/>
                <a:cs typeface="Segoe UI" pitchFamily="34" charset="0"/>
              </a:defRPr>
            </a:lvl1pPr>
          </a:lstStyle>
          <a:p>
            <a:pPr lvl="0"/>
            <a:r>
              <a:rPr lang="en-US" sz="588">
                <a:latin typeface="Segoe UI Semibold" panose="020B0702040204020203" pitchFamily="34" charset="0"/>
                <a:cs typeface="Segoe UI Semibold" panose="020B0702040204020203" pitchFamily="34" charset="0"/>
              </a:rPr>
              <a:t>Monoline icons   </a:t>
            </a:r>
            <a:r>
              <a:rPr lang="en-US" sz="588" b="0" kern="1200" cap="none" spc="0" baseline="0">
                <a:ln w="3175">
                  <a:noFill/>
                </a:ln>
                <a:gradFill>
                  <a:gsLst>
                    <a:gs pos="0">
                      <a:schemeClr val="tx1">
                        <a:lumMod val="60000"/>
                        <a:lumOff val="40000"/>
                      </a:schemeClr>
                    </a:gs>
                    <a:gs pos="100000">
                      <a:schemeClr val="tx1">
                        <a:lumMod val="60000"/>
                        <a:lumOff val="40000"/>
                      </a:schemeClr>
                    </a:gs>
                  </a:gsLst>
                  <a:lin ang="5400000" scaled="0"/>
                </a:gradFill>
                <a:effectLst/>
                <a:latin typeface="+mn-lt"/>
                <a:ea typeface="+mn-ea"/>
                <a:cs typeface="Segoe UI Semibold" panose="020B0702040204020203" pitchFamily="34" charset="0"/>
              </a:rPr>
              <a:t>/   PowerPoint</a:t>
            </a:r>
            <a:endParaRPr lang="en-US" sz="588">
              <a:latin typeface="+mn-lt"/>
              <a:cs typeface="Segoe UI Semibold" panose="020B0702040204020203" pitchFamily="34" charset="0"/>
            </a:endParaRPr>
          </a:p>
        </p:txBody>
      </p:sp>
      <p:grpSp>
        <p:nvGrpSpPr>
          <p:cNvPr id="4" name="Group 3"/>
          <p:cNvGrpSpPr>
            <a:grpSpLocks noChangeAspect="1"/>
          </p:cNvGrpSpPr>
          <p:nvPr userDrawn="1"/>
        </p:nvGrpSpPr>
        <p:grpSpPr>
          <a:xfrm>
            <a:off x="8267376" y="309412"/>
            <a:ext cx="539299" cy="115033"/>
            <a:chOff x="4846638" y="3441700"/>
            <a:chExt cx="5910262" cy="1260475"/>
          </a:xfrm>
        </p:grpSpPr>
        <p:sp>
          <p:nvSpPr>
            <p:cNvPr id="5" name="Freeform 27"/>
            <p:cNvSpPr>
              <a:spLocks noEditPoints="1"/>
            </p:cNvSpPr>
            <p:nvPr/>
          </p:nvSpPr>
          <p:spPr bwMode="auto">
            <a:xfrm>
              <a:off x="6484938" y="3636963"/>
              <a:ext cx="4271962" cy="823913"/>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98"/>
            </a:p>
          </p:txBody>
        </p:sp>
        <p:sp>
          <p:nvSpPr>
            <p:cNvPr id="6" name="Rectangle 28"/>
            <p:cNvSpPr>
              <a:spLocks noChangeArrowheads="1"/>
            </p:cNvSpPr>
            <p:nvPr/>
          </p:nvSpPr>
          <p:spPr bwMode="auto">
            <a:xfrm>
              <a:off x="4846638" y="3441700"/>
              <a:ext cx="600075" cy="60007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98"/>
            </a:p>
          </p:txBody>
        </p:sp>
        <p:sp>
          <p:nvSpPr>
            <p:cNvPr id="7" name="Rectangle 29"/>
            <p:cNvSpPr>
              <a:spLocks noChangeArrowheads="1"/>
            </p:cNvSpPr>
            <p:nvPr/>
          </p:nvSpPr>
          <p:spPr bwMode="auto">
            <a:xfrm>
              <a:off x="5510213" y="3441700"/>
              <a:ext cx="596900" cy="60007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98"/>
            </a:p>
          </p:txBody>
        </p:sp>
        <p:sp>
          <p:nvSpPr>
            <p:cNvPr id="8" name="Rectangle 30"/>
            <p:cNvSpPr>
              <a:spLocks noChangeArrowheads="1"/>
            </p:cNvSpPr>
            <p:nvPr/>
          </p:nvSpPr>
          <p:spPr bwMode="auto">
            <a:xfrm>
              <a:off x="4846638" y="4102100"/>
              <a:ext cx="600075" cy="6000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98"/>
            </a:p>
          </p:txBody>
        </p:sp>
        <p:sp>
          <p:nvSpPr>
            <p:cNvPr id="9" name="Rectangle 31"/>
            <p:cNvSpPr>
              <a:spLocks noChangeArrowheads="1"/>
            </p:cNvSpPr>
            <p:nvPr/>
          </p:nvSpPr>
          <p:spPr bwMode="auto">
            <a:xfrm>
              <a:off x="5510213" y="4102100"/>
              <a:ext cx="596900" cy="6000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98"/>
            </a:p>
          </p:txBody>
        </p:sp>
      </p:grpSp>
    </p:spTree>
    <p:extLst>
      <p:ext uri="{BB962C8B-B14F-4D97-AF65-F5344CB8AC3E}">
        <p14:creationId xmlns:p14="http://schemas.microsoft.com/office/powerpoint/2010/main" val="403005779"/>
      </p:ext>
    </p:extLst>
  </p:cSld>
  <p:clrMapOvr>
    <a:masterClrMapping/>
  </p:clrMapOvr>
  <p:transition>
    <p:fade/>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lvl1pPr>
              <a:defRPr lang="en-US" dirty="0"/>
            </a:lvl1pPr>
          </a:lstStyle>
          <a:p>
            <a:pPr lvl="0"/>
            <a:r>
              <a:rPr lang="en-US"/>
              <a:t>Click to edit Master title style</a:t>
            </a:r>
          </a:p>
        </p:txBody>
      </p:sp>
    </p:spTree>
    <p:custDataLst>
      <p:tags r:id="rId1"/>
    </p:custDataLst>
    <p:extLst>
      <p:ext uri="{BB962C8B-B14F-4D97-AF65-F5344CB8AC3E}">
        <p14:creationId xmlns:p14="http://schemas.microsoft.com/office/powerpoint/2010/main" val="201593916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rder Photo Left with 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582190" y="1821161"/>
            <a:ext cx="3154680" cy="830997"/>
          </a:xfrm>
        </p:spPr>
        <p:txBody>
          <a:bodyPr anchor="b" anchorCtr="0">
            <a:noAutofit/>
          </a:bodyPr>
          <a:lstStyle>
            <a:lvl1pPr>
              <a:defRPr>
                <a:solidFill>
                  <a:srgbClr val="D83B01"/>
                </a:solidFill>
              </a:defRPr>
            </a:lvl1pPr>
          </a:lstStyle>
          <a:p>
            <a:r>
              <a:rPr lang="en-US"/>
              <a:t>Slide title</a:t>
            </a:r>
            <a:br>
              <a:rPr lang="en-US"/>
            </a:br>
            <a:r>
              <a:rPr lang="en-US"/>
              <a:t>placeholder</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5582190" y="2971800"/>
            <a:ext cx="315468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Slide Subtitle</a:t>
            </a:r>
          </a:p>
        </p:txBody>
      </p:sp>
      <p:sp>
        <p:nvSpPr>
          <p:cNvPr id="5" name="Picture Placeholder 10">
            <a:extLst>
              <a:ext uri="{FF2B5EF4-FFF2-40B4-BE49-F238E27FC236}">
                <a16:creationId xmlns:a16="http://schemas.microsoft.com/office/drawing/2014/main" id="{F57D1777-EC8B-460F-9FEB-4524DCB555E5}"/>
              </a:ext>
            </a:extLst>
          </p:cNvPr>
          <p:cNvSpPr>
            <a:spLocks noGrp="1"/>
          </p:cNvSpPr>
          <p:nvPr>
            <p:ph type="pic" sz="quarter" idx="15" hasCustomPrompt="1"/>
          </p:nvPr>
        </p:nvSpPr>
        <p:spPr>
          <a:xfrm>
            <a:off x="431453" y="428625"/>
            <a:ext cx="4718857" cy="4286250"/>
          </a:xfrm>
          <a:solidFill>
            <a:schemeClr val="accent5"/>
          </a:solidFill>
        </p:spPr>
        <p:txBody>
          <a:bodyPr anchor="ctr" anchorCtr="0">
            <a:noAutofit/>
          </a:bodyPr>
          <a:lstStyle>
            <a:lvl1pPr marL="0" indent="0" algn="ctr">
              <a:buNone/>
              <a:defRPr>
                <a:solidFill>
                  <a:schemeClr val="accent3"/>
                </a:solidFill>
              </a:defRPr>
            </a:lvl1pPr>
          </a:lstStyle>
          <a:p>
            <a:r>
              <a:rPr lang="en-US"/>
              <a:t>Photo placeholder</a:t>
            </a:r>
          </a:p>
        </p:txBody>
      </p:sp>
    </p:spTree>
    <p:extLst>
      <p:ext uri="{BB962C8B-B14F-4D97-AF65-F5344CB8AC3E}">
        <p14:creationId xmlns:p14="http://schemas.microsoft.com/office/powerpoint/2010/main" val="2296099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rder Photo Right with 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8912" y="1821161"/>
            <a:ext cx="3154680" cy="830997"/>
          </a:xfrm>
        </p:spPr>
        <p:txBody>
          <a:bodyPr anchor="b" anchorCtr="0">
            <a:noAutofit/>
          </a:bodyPr>
          <a:lstStyle>
            <a:lvl1pPr>
              <a:defRPr>
                <a:solidFill>
                  <a:srgbClr val="D83B01"/>
                </a:solidFill>
              </a:defRPr>
            </a:lvl1pPr>
          </a:lstStyle>
          <a:p>
            <a:r>
              <a:rPr lang="en-US"/>
              <a:t>Slide title</a:t>
            </a:r>
            <a:br>
              <a:rPr lang="en-US"/>
            </a:br>
            <a:r>
              <a:rPr lang="en-US"/>
              <a:t>placeholder</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8912" y="2971800"/>
            <a:ext cx="315468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Slide Subtitle</a:t>
            </a:r>
          </a:p>
        </p:txBody>
      </p:sp>
      <p:sp>
        <p:nvSpPr>
          <p:cNvPr id="11" name="Picture Placeholder 10">
            <a:extLst>
              <a:ext uri="{FF2B5EF4-FFF2-40B4-BE49-F238E27FC236}">
                <a16:creationId xmlns:a16="http://schemas.microsoft.com/office/drawing/2014/main" id="{3446F0D6-AD3D-40E8-9C6D-38C41DDA199A}"/>
              </a:ext>
            </a:extLst>
          </p:cNvPr>
          <p:cNvSpPr>
            <a:spLocks noGrp="1"/>
          </p:cNvSpPr>
          <p:nvPr>
            <p:ph type="pic" sz="quarter" idx="13" hasCustomPrompt="1"/>
          </p:nvPr>
        </p:nvSpPr>
        <p:spPr>
          <a:xfrm>
            <a:off x="3993691" y="428625"/>
            <a:ext cx="4718857" cy="4286250"/>
          </a:xfrm>
          <a:solidFill>
            <a:schemeClr val="accent5"/>
          </a:solidFill>
        </p:spPr>
        <p:txBody>
          <a:bodyPr anchor="ctr" anchorCtr="0">
            <a:noAutofit/>
          </a:bodyPr>
          <a:lstStyle>
            <a:lvl1pPr marL="0" indent="0" algn="ctr">
              <a:buNone/>
              <a:defRPr>
                <a:solidFill>
                  <a:schemeClr val="accent3"/>
                </a:solidFill>
              </a:defRPr>
            </a:lvl1pPr>
          </a:lstStyle>
          <a:p>
            <a:r>
              <a:rPr lang="en-US"/>
              <a:t>Photo placeholder</a:t>
            </a:r>
          </a:p>
        </p:txBody>
      </p:sp>
    </p:spTree>
    <p:extLst>
      <p:ext uri="{BB962C8B-B14F-4D97-AF65-F5344CB8AC3E}">
        <p14:creationId xmlns:p14="http://schemas.microsoft.com/office/powerpoint/2010/main" val="307685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y Text Box Left with 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582190" y="1821161"/>
            <a:ext cx="3154680" cy="830997"/>
          </a:xfrm>
        </p:spPr>
        <p:txBody>
          <a:bodyPr anchor="b" anchorCtr="0">
            <a:noAutofit/>
          </a:bodyPr>
          <a:lstStyle>
            <a:lvl1pPr>
              <a:defRPr>
                <a:solidFill>
                  <a:srgbClr val="D83B01"/>
                </a:solidFill>
              </a:defRPr>
            </a:lvl1pPr>
          </a:lstStyle>
          <a:p>
            <a:r>
              <a:rPr lang="en-US"/>
              <a:t>Slide title</a:t>
            </a:r>
            <a:br>
              <a:rPr lang="en-US"/>
            </a:br>
            <a:r>
              <a:rPr lang="en-US"/>
              <a:t>placeholder</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5582190" y="2971800"/>
            <a:ext cx="315468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Slide Subtitle</a:t>
            </a:r>
          </a:p>
        </p:txBody>
      </p:sp>
      <p:sp>
        <p:nvSpPr>
          <p:cNvPr id="6" name="Rectangle">
            <a:extLst>
              <a:ext uri="{FF2B5EF4-FFF2-40B4-BE49-F238E27FC236}">
                <a16:creationId xmlns:a16="http://schemas.microsoft.com/office/drawing/2014/main" id="{901EB387-4F20-4C8C-A132-E1838FB23E25}"/>
              </a:ext>
            </a:extLst>
          </p:cNvPr>
          <p:cNvSpPr/>
          <p:nvPr userDrawn="1"/>
        </p:nvSpPr>
        <p:spPr>
          <a:xfrm>
            <a:off x="431453" y="428625"/>
            <a:ext cx="4718304" cy="4286251"/>
          </a:xfrm>
          <a:prstGeom prst="rect">
            <a:avLst/>
          </a:prstGeom>
          <a:solidFill>
            <a:srgbClr val="E6E6E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p>
        </p:txBody>
      </p:sp>
      <p:sp>
        <p:nvSpPr>
          <p:cNvPr id="7" name="Text Placeholder 3">
            <a:extLst>
              <a:ext uri="{FF2B5EF4-FFF2-40B4-BE49-F238E27FC236}">
                <a16:creationId xmlns:a16="http://schemas.microsoft.com/office/drawing/2014/main" id="{AF3F54DA-3D6A-46F7-9B43-F81033D1ADDE}"/>
              </a:ext>
            </a:extLst>
          </p:cNvPr>
          <p:cNvSpPr>
            <a:spLocks noGrp="1"/>
          </p:cNvSpPr>
          <p:nvPr>
            <p:ph type="body" sz="quarter" idx="15"/>
          </p:nvPr>
        </p:nvSpPr>
        <p:spPr>
          <a:xfrm>
            <a:off x="836075" y="702535"/>
            <a:ext cx="3909060" cy="3738431"/>
          </a:xfrm>
        </p:spPr>
        <p:txBody>
          <a:bodyPr anchor="ctr" anchorCtr="0">
            <a:noAutofit/>
          </a:bodyPr>
          <a:lstStyle>
            <a:lvl1pPr>
              <a:defRPr sz="1800">
                <a:latin typeface="+mn-lt"/>
                <a:cs typeface="Segoe UI Semilight" panose="020B0402040204020203" pitchFamily="34" charset="0"/>
              </a:defRPr>
            </a:lvl1pPr>
            <a:lvl2pPr>
              <a:defRPr sz="1500">
                <a:latin typeface="+mn-lt"/>
                <a:cs typeface="Segoe UI Semilight" panose="020B0402040204020203" pitchFamily="34" charset="0"/>
              </a:defRPr>
            </a:lvl2pPr>
            <a:lvl3pPr>
              <a:defRPr sz="1350">
                <a:latin typeface="+mn-lt"/>
                <a:cs typeface="Segoe UI Semilight" panose="020B0402040204020203" pitchFamily="34" charset="0"/>
              </a:defRPr>
            </a:lvl3pPr>
            <a:lvl4pPr>
              <a:defRPr sz="1350">
                <a:latin typeface="+mn-lt"/>
                <a:cs typeface="Segoe UI Semilight" panose="020B0402040204020203" pitchFamily="34" charset="0"/>
              </a:defRPr>
            </a:lvl4pPr>
            <a:lvl5pPr>
              <a:defRPr sz="1200">
                <a:latin typeface="+mn-lt"/>
                <a:cs typeface="Segoe UI Semilight" panose="020B0402040204020203" pitchFamily="34" charset="0"/>
              </a:defRPr>
            </a:lvl5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2463987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ay Text Box Right with 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38912" y="1821161"/>
            <a:ext cx="3154680" cy="830997"/>
          </a:xfrm>
        </p:spPr>
        <p:txBody>
          <a:bodyPr anchor="b" anchorCtr="0">
            <a:noAutofit/>
          </a:bodyPr>
          <a:lstStyle>
            <a:lvl1pPr>
              <a:defRPr>
                <a:solidFill>
                  <a:srgbClr val="D83B01"/>
                </a:solidFill>
              </a:defRPr>
            </a:lvl1pPr>
          </a:lstStyle>
          <a:p>
            <a:r>
              <a:rPr lang="en-US"/>
              <a:t>Slide title</a:t>
            </a:r>
            <a:br>
              <a:rPr lang="en-US"/>
            </a:br>
            <a:r>
              <a:rPr lang="en-US"/>
              <a:t>placeholder</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438912" y="2971800"/>
            <a:ext cx="315468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Slide Subtitle</a:t>
            </a:r>
          </a:p>
        </p:txBody>
      </p:sp>
      <p:sp>
        <p:nvSpPr>
          <p:cNvPr id="5" name="Rectangle">
            <a:extLst>
              <a:ext uri="{FF2B5EF4-FFF2-40B4-BE49-F238E27FC236}">
                <a16:creationId xmlns:a16="http://schemas.microsoft.com/office/drawing/2014/main" id="{9901E52A-6474-478D-9B9C-26DA2F74DC93}"/>
              </a:ext>
            </a:extLst>
          </p:cNvPr>
          <p:cNvSpPr/>
          <p:nvPr userDrawn="1"/>
        </p:nvSpPr>
        <p:spPr>
          <a:xfrm>
            <a:off x="3988649" y="428625"/>
            <a:ext cx="4718304" cy="4286251"/>
          </a:xfrm>
          <a:prstGeom prst="rect">
            <a:avLst/>
          </a:prstGeom>
          <a:solidFill>
            <a:srgbClr val="E6E6E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p>
        </p:txBody>
      </p:sp>
      <p:sp>
        <p:nvSpPr>
          <p:cNvPr id="6" name="Text Placeholder 3">
            <a:extLst>
              <a:ext uri="{FF2B5EF4-FFF2-40B4-BE49-F238E27FC236}">
                <a16:creationId xmlns:a16="http://schemas.microsoft.com/office/drawing/2014/main" id="{D1FDD11B-3997-4604-9EAC-528C7C2C7BC0}"/>
              </a:ext>
            </a:extLst>
          </p:cNvPr>
          <p:cNvSpPr>
            <a:spLocks noGrp="1"/>
          </p:cNvSpPr>
          <p:nvPr>
            <p:ph type="body" sz="quarter" idx="15"/>
          </p:nvPr>
        </p:nvSpPr>
        <p:spPr>
          <a:xfrm>
            <a:off x="4393271" y="702535"/>
            <a:ext cx="3909060" cy="3738431"/>
          </a:xfrm>
        </p:spPr>
        <p:txBody>
          <a:bodyPr anchor="ctr" anchorCtr="0">
            <a:noAutofit/>
          </a:bodyPr>
          <a:lstStyle>
            <a:lvl1pPr>
              <a:defRPr sz="1800">
                <a:latin typeface="+mn-lt"/>
                <a:cs typeface="Segoe UI Semilight" panose="020B0402040204020203" pitchFamily="34" charset="0"/>
              </a:defRPr>
            </a:lvl1pPr>
            <a:lvl2pPr>
              <a:defRPr sz="1500">
                <a:latin typeface="+mn-lt"/>
                <a:cs typeface="Segoe UI Semilight" panose="020B0402040204020203" pitchFamily="34" charset="0"/>
              </a:defRPr>
            </a:lvl2pPr>
            <a:lvl3pPr>
              <a:defRPr sz="1500">
                <a:latin typeface="Segoe UI Semilight" panose="020B0402040204020203" pitchFamily="34" charset="0"/>
                <a:cs typeface="Segoe UI Semilight" panose="020B0402040204020203" pitchFamily="34" charset="0"/>
              </a:defRPr>
            </a:lvl3pPr>
            <a:lvl4pPr>
              <a:defRPr sz="135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241414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Photo with Bord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446F0D6-AD3D-40E8-9C6D-38C41DDA199A}"/>
              </a:ext>
            </a:extLst>
          </p:cNvPr>
          <p:cNvSpPr>
            <a:spLocks noGrp="1"/>
          </p:cNvSpPr>
          <p:nvPr>
            <p:ph type="pic" sz="quarter" idx="13" hasCustomPrompt="1"/>
          </p:nvPr>
        </p:nvSpPr>
        <p:spPr>
          <a:xfrm>
            <a:off x="426339" y="428625"/>
            <a:ext cx="8291322" cy="4286251"/>
          </a:xfrm>
          <a:solidFill>
            <a:schemeClr val="accent5"/>
          </a:solidFill>
        </p:spPr>
        <p:txBody>
          <a:bodyPr anchor="ctr" anchorCtr="0">
            <a:noAutofit/>
          </a:bodyPr>
          <a:lstStyle>
            <a:lvl1pPr marL="0" indent="0" algn="ctr">
              <a:buNone/>
              <a:defRPr>
                <a:solidFill>
                  <a:schemeClr val="accent3"/>
                </a:solidFill>
              </a:defRPr>
            </a:lvl1pPr>
          </a:lstStyle>
          <a:p>
            <a:r>
              <a:rPr lang="en-US"/>
              <a:t>Photo placeholder</a:t>
            </a:r>
          </a:p>
        </p:txBody>
      </p:sp>
    </p:spTree>
    <p:extLst>
      <p:ext uri="{BB962C8B-B14F-4D97-AF65-F5344CB8AC3E}">
        <p14:creationId xmlns:p14="http://schemas.microsoft.com/office/powerpoint/2010/main" val="4140713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Bottom, Title and Subtitle with Bord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446F0D6-AD3D-40E8-9C6D-38C41DDA199A}"/>
              </a:ext>
            </a:extLst>
          </p:cNvPr>
          <p:cNvSpPr>
            <a:spLocks noGrp="1"/>
          </p:cNvSpPr>
          <p:nvPr>
            <p:ph type="pic" sz="quarter" idx="13" hasCustomPrompt="1"/>
          </p:nvPr>
        </p:nvSpPr>
        <p:spPr>
          <a:xfrm>
            <a:off x="426339" y="1490663"/>
            <a:ext cx="8291322" cy="3224213"/>
          </a:xfrm>
          <a:solidFill>
            <a:schemeClr val="accent5"/>
          </a:solidFill>
        </p:spPr>
        <p:txBody>
          <a:bodyPr anchor="ctr" anchorCtr="0">
            <a:noAutofit/>
          </a:bodyPr>
          <a:lstStyle>
            <a:lvl1pPr marL="0" indent="0" algn="ctr">
              <a:buNone/>
              <a:defRPr>
                <a:solidFill>
                  <a:schemeClr val="accent3"/>
                </a:solidFill>
              </a:defRPr>
            </a:lvl1pPr>
          </a:lstStyle>
          <a:p>
            <a:r>
              <a:rPr lang="en-US"/>
              <a:t>Photo placeholder</a:t>
            </a:r>
          </a:p>
        </p:txBody>
      </p:sp>
      <p:sp>
        <p:nvSpPr>
          <p:cNvPr id="4" name="Title 1">
            <a:extLst>
              <a:ext uri="{FF2B5EF4-FFF2-40B4-BE49-F238E27FC236}">
                <a16:creationId xmlns:a16="http://schemas.microsoft.com/office/drawing/2014/main" id="{A2ED687D-0467-4E96-B213-905D51A7844C}"/>
              </a:ext>
            </a:extLst>
          </p:cNvPr>
          <p:cNvSpPr>
            <a:spLocks noGrp="1"/>
          </p:cNvSpPr>
          <p:nvPr>
            <p:ph type="title" hasCustomPrompt="1"/>
          </p:nvPr>
        </p:nvSpPr>
        <p:spPr>
          <a:xfrm>
            <a:off x="438912" y="261937"/>
            <a:ext cx="8229600" cy="530086"/>
          </a:xfrm>
        </p:spPr>
        <p:txBody>
          <a:bodyPr tIns="182880" anchor="t" anchorCtr="0">
            <a:noAutofit/>
          </a:bodyPr>
          <a:lstStyle>
            <a:lvl1pPr>
              <a:defRPr>
                <a:solidFill>
                  <a:srgbClr val="D83B01"/>
                </a:solidFill>
              </a:defRPr>
            </a:lvl1pPr>
          </a:lstStyle>
          <a:p>
            <a:r>
              <a:rPr lang="en-US"/>
              <a:t>Slide title</a:t>
            </a:r>
          </a:p>
        </p:txBody>
      </p:sp>
      <p:sp>
        <p:nvSpPr>
          <p:cNvPr id="5" name="Text Placeholder 4">
            <a:extLst>
              <a:ext uri="{FF2B5EF4-FFF2-40B4-BE49-F238E27FC236}">
                <a16:creationId xmlns:a16="http://schemas.microsoft.com/office/drawing/2014/main" id="{8DDF59AA-523E-4A99-BC83-6BD2E6CE6515}"/>
              </a:ext>
            </a:extLst>
          </p:cNvPr>
          <p:cNvSpPr>
            <a:spLocks noGrp="1"/>
          </p:cNvSpPr>
          <p:nvPr>
            <p:ph type="body" sz="quarter" idx="14" hasCustomPrompt="1"/>
          </p:nvPr>
        </p:nvSpPr>
        <p:spPr>
          <a:xfrm>
            <a:off x="438912" y="787816"/>
            <a:ext cx="822960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Subtitle</a:t>
            </a:r>
          </a:p>
        </p:txBody>
      </p:sp>
    </p:spTree>
    <p:extLst>
      <p:ext uri="{BB962C8B-B14F-4D97-AF65-F5344CB8AC3E}">
        <p14:creationId xmlns:p14="http://schemas.microsoft.com/office/powerpoint/2010/main" val="1827282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Top, Title and Subtitle with Bord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446F0D6-AD3D-40E8-9C6D-38C41DDA199A}"/>
              </a:ext>
            </a:extLst>
          </p:cNvPr>
          <p:cNvSpPr>
            <a:spLocks noGrp="1"/>
          </p:cNvSpPr>
          <p:nvPr>
            <p:ph type="pic" sz="quarter" idx="13" hasCustomPrompt="1"/>
          </p:nvPr>
        </p:nvSpPr>
        <p:spPr>
          <a:xfrm>
            <a:off x="426339" y="430710"/>
            <a:ext cx="8291322" cy="3224213"/>
          </a:xfrm>
          <a:solidFill>
            <a:schemeClr val="accent5"/>
          </a:solidFill>
        </p:spPr>
        <p:txBody>
          <a:bodyPr anchor="ctr" anchorCtr="0">
            <a:noAutofit/>
          </a:bodyPr>
          <a:lstStyle>
            <a:lvl1pPr marL="0" indent="0" algn="ctr">
              <a:buNone/>
              <a:defRPr>
                <a:solidFill>
                  <a:schemeClr val="accent3"/>
                </a:solidFill>
              </a:defRPr>
            </a:lvl1pPr>
          </a:lstStyle>
          <a:p>
            <a:r>
              <a:rPr lang="en-US"/>
              <a:t>Photo placeholder</a:t>
            </a:r>
          </a:p>
        </p:txBody>
      </p:sp>
      <p:sp>
        <p:nvSpPr>
          <p:cNvPr id="6" name="Title 1">
            <a:extLst>
              <a:ext uri="{FF2B5EF4-FFF2-40B4-BE49-F238E27FC236}">
                <a16:creationId xmlns:a16="http://schemas.microsoft.com/office/drawing/2014/main" id="{E5131399-F620-43A7-A328-83E183105BA7}"/>
              </a:ext>
            </a:extLst>
          </p:cNvPr>
          <p:cNvSpPr>
            <a:spLocks noGrp="1"/>
          </p:cNvSpPr>
          <p:nvPr>
            <p:ph type="title" hasCustomPrompt="1"/>
          </p:nvPr>
        </p:nvSpPr>
        <p:spPr>
          <a:xfrm>
            <a:off x="438912" y="3886200"/>
            <a:ext cx="8229600" cy="530086"/>
          </a:xfrm>
        </p:spPr>
        <p:txBody>
          <a:bodyPr tIns="182880" anchor="t" anchorCtr="0">
            <a:noAutofit/>
          </a:bodyPr>
          <a:lstStyle>
            <a:lvl1pPr>
              <a:defRPr>
                <a:solidFill>
                  <a:srgbClr val="D83B01"/>
                </a:solidFill>
              </a:defRPr>
            </a:lvl1pPr>
          </a:lstStyle>
          <a:p>
            <a:r>
              <a:rPr lang="en-US"/>
              <a:t>Slide title</a:t>
            </a:r>
          </a:p>
        </p:txBody>
      </p:sp>
      <p:sp>
        <p:nvSpPr>
          <p:cNvPr id="7" name="Text Placeholder 4">
            <a:extLst>
              <a:ext uri="{FF2B5EF4-FFF2-40B4-BE49-F238E27FC236}">
                <a16:creationId xmlns:a16="http://schemas.microsoft.com/office/drawing/2014/main" id="{F1972A45-93D9-4E31-9E22-BD7ED9A35999}"/>
              </a:ext>
            </a:extLst>
          </p:cNvPr>
          <p:cNvSpPr>
            <a:spLocks noGrp="1"/>
          </p:cNvSpPr>
          <p:nvPr>
            <p:ph type="body" sz="quarter" idx="14" hasCustomPrompt="1"/>
          </p:nvPr>
        </p:nvSpPr>
        <p:spPr>
          <a:xfrm>
            <a:off x="438912" y="4412078"/>
            <a:ext cx="822960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Subtitle</a:t>
            </a:r>
          </a:p>
        </p:txBody>
      </p:sp>
    </p:spTree>
    <p:extLst>
      <p:ext uri="{BB962C8B-B14F-4D97-AF65-F5344CB8AC3E}">
        <p14:creationId xmlns:p14="http://schemas.microsoft.com/office/powerpoint/2010/main" val="1039326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of 2">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cNvSpPr>
            <a:spLocks noGrp="1"/>
          </p:cNvSpPr>
          <p:nvPr>
            <p:ph idx="1" hasCustomPrompt="1"/>
          </p:nvPr>
        </p:nvSpPr>
        <p:spPr>
          <a:xfrm>
            <a:off x="2340610" y="731520"/>
            <a:ext cx="6217920" cy="1239837"/>
          </a:xfrm>
        </p:spPr>
        <p:txBody>
          <a:bodyPr anchor="ctr" anchorCtr="0"/>
          <a:lstStyle>
            <a:lvl1pPr marL="0" indent="0" algn="l">
              <a:spcBef>
                <a:spcPts val="0"/>
              </a:spcBef>
              <a:spcAft>
                <a:spcPts val="0"/>
              </a:spcAft>
              <a:buClr>
                <a:srgbClr val="669933"/>
              </a:buClr>
              <a:buFont typeface="Arial Black" pitchFamily="34" charset="0"/>
              <a:buNone/>
              <a:defRPr sz="2600" b="1" i="0">
                <a:solidFill>
                  <a:schemeClr val="tx1"/>
                </a:solidFill>
                <a:latin typeface="Arial" pitchFamily="34" charset="0"/>
                <a:cs typeface="Arial" pitchFamily="34" charset="0"/>
              </a:defRPr>
            </a:lvl1pPr>
            <a:lvl2pPr marL="0" indent="0">
              <a:spcBef>
                <a:spcPts val="0"/>
              </a:spcBef>
              <a:spcAft>
                <a:spcPts val="0"/>
              </a:spcAft>
              <a:buClr>
                <a:srgbClr val="669933"/>
              </a:buClr>
              <a:buFont typeface="Arial" pitchFamily="34" charset="0"/>
              <a:buNone/>
              <a:defRPr sz="2400" b="0" i="0">
                <a:solidFill>
                  <a:schemeClr val="tx1"/>
                </a:solidFill>
                <a:latin typeface="Arial" pitchFamily="34" charset="0"/>
                <a:cs typeface="Arial" pitchFamily="34" charset="0"/>
              </a:defRPr>
            </a:lvl2pPr>
            <a:lvl3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3pPr>
            <a:lvl4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4pPr>
            <a:lvl5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5pPr>
          </a:lstStyle>
          <a:p>
            <a:pPr lvl="0"/>
            <a:r>
              <a:rPr lang="en-US"/>
              <a:t>Click to add a 1-3 line blurb</a:t>
            </a:r>
          </a:p>
        </p:txBody>
      </p:sp>
      <p:sp>
        <p:nvSpPr>
          <p:cNvPr id="8" name="Text"/>
          <p:cNvSpPr>
            <a:spLocks noGrp="1"/>
          </p:cNvSpPr>
          <p:nvPr>
            <p:ph idx="11" hasCustomPrompt="1"/>
          </p:nvPr>
        </p:nvSpPr>
        <p:spPr>
          <a:xfrm>
            <a:off x="2340610" y="2558137"/>
            <a:ext cx="6217920" cy="1239837"/>
          </a:xfrm>
        </p:spPr>
        <p:txBody>
          <a:bodyPr anchor="ctr" anchorCtr="0"/>
          <a:lstStyle>
            <a:lvl1pPr marL="0" indent="0" algn="l">
              <a:spcBef>
                <a:spcPts val="0"/>
              </a:spcBef>
              <a:spcAft>
                <a:spcPts val="0"/>
              </a:spcAft>
              <a:buClr>
                <a:srgbClr val="669933"/>
              </a:buClr>
              <a:buFont typeface="Arial Black" pitchFamily="34" charset="0"/>
              <a:buNone/>
              <a:defRPr sz="2600" b="1" i="0">
                <a:solidFill>
                  <a:schemeClr val="tx1"/>
                </a:solidFill>
                <a:latin typeface="Arial" pitchFamily="34" charset="0"/>
                <a:cs typeface="Arial" pitchFamily="34" charset="0"/>
              </a:defRPr>
            </a:lvl1pPr>
            <a:lvl2pPr marL="0" indent="0">
              <a:spcBef>
                <a:spcPts val="0"/>
              </a:spcBef>
              <a:spcAft>
                <a:spcPts val="0"/>
              </a:spcAft>
              <a:buClr>
                <a:srgbClr val="669933"/>
              </a:buClr>
              <a:buFont typeface="Arial" pitchFamily="34" charset="0"/>
              <a:buNone/>
              <a:defRPr sz="2400" b="0" i="0">
                <a:solidFill>
                  <a:schemeClr val="tx1"/>
                </a:solidFill>
                <a:latin typeface="Arial" pitchFamily="34" charset="0"/>
                <a:cs typeface="Arial" pitchFamily="34" charset="0"/>
              </a:defRPr>
            </a:lvl2pPr>
            <a:lvl3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3pPr>
            <a:lvl4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4pPr>
            <a:lvl5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5pPr>
          </a:lstStyle>
          <a:p>
            <a:pPr lvl="0"/>
            <a:r>
              <a:rPr lang="en-US"/>
              <a:t>Click to add a 1-3 line blurb</a:t>
            </a:r>
          </a:p>
        </p:txBody>
      </p:sp>
      <p:sp>
        <p:nvSpPr>
          <p:cNvPr id="12" name="Picture Placeholder 2"/>
          <p:cNvSpPr>
            <a:spLocks noGrp="1"/>
          </p:cNvSpPr>
          <p:nvPr>
            <p:ph type="pic" sz="quarter" idx="12"/>
          </p:nvPr>
        </p:nvSpPr>
        <p:spPr>
          <a:xfrm>
            <a:off x="365760" y="2558137"/>
            <a:ext cx="1746250" cy="1239837"/>
          </a:xfrm>
        </p:spPr>
        <p:txBody>
          <a:bodyPr anchor="ctr"/>
          <a:lstStyle>
            <a:lvl1pPr marL="0" indent="0" algn="ctr">
              <a:buNone/>
              <a:defRPr sz="1400"/>
            </a:lvl1pPr>
          </a:lstStyle>
          <a:p>
            <a:r>
              <a:rPr lang="en-US"/>
              <a:t>Click icon to add picture</a:t>
            </a:r>
          </a:p>
        </p:txBody>
      </p:sp>
      <p:sp>
        <p:nvSpPr>
          <p:cNvPr id="3" name="Picture Placeholder 2"/>
          <p:cNvSpPr>
            <a:spLocks noGrp="1"/>
          </p:cNvSpPr>
          <p:nvPr>
            <p:ph type="pic" sz="quarter" idx="10"/>
          </p:nvPr>
        </p:nvSpPr>
        <p:spPr>
          <a:xfrm>
            <a:off x="365760" y="731520"/>
            <a:ext cx="1746250" cy="1239837"/>
          </a:xfrm>
        </p:spPr>
        <p:txBody>
          <a:bodyPr anchor="ctr"/>
          <a:lstStyle>
            <a:lvl1pPr marL="0" indent="0" algn="ctr">
              <a:buNone/>
              <a:defRPr sz="1400"/>
            </a:lvl1pPr>
          </a:lstStyle>
          <a:p>
            <a:r>
              <a:rPr lang="en-US"/>
              <a:t>Click icon to add picture</a:t>
            </a:r>
          </a:p>
        </p:txBody>
      </p:sp>
      <p:sp>
        <p:nvSpPr>
          <p:cNvPr id="10" name="Source line"/>
          <p:cNvSpPr>
            <a:spLocks noGrp="1"/>
          </p:cNvSpPr>
          <p:nvPr>
            <p:ph type="body" sz="half" idx="2"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7"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8"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256371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btitle and Bullet Text with Border">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6866DB5F-6C92-4728-88B4-F3EADA86C63E}"/>
              </a:ext>
            </a:extLst>
          </p:cNvPr>
          <p:cNvSpPr/>
          <p:nvPr userDrawn="1"/>
        </p:nvSpPr>
        <p:spPr>
          <a:xfrm>
            <a:off x="429350" y="428625"/>
            <a:ext cx="8285300" cy="4286251"/>
          </a:xfrm>
          <a:prstGeom prst="rect">
            <a:avLst/>
          </a:prstGeom>
          <a:solidFill>
            <a:srgbClr val="E6E6E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859303" y="651824"/>
            <a:ext cx="7394360" cy="530086"/>
          </a:xfrm>
        </p:spPr>
        <p:txBody>
          <a:bodyPr tIns="182880" anchor="t" anchorCtr="0">
            <a:noAutofit/>
          </a:bodyPr>
          <a:lstStyle>
            <a:lvl1pPr>
              <a:defRPr>
                <a:solidFill>
                  <a:srgbClr val="D83B01"/>
                </a:solidFill>
              </a:defRPr>
            </a:lvl1pPr>
          </a:lstStyle>
          <a:p>
            <a:r>
              <a:rPr lang="en-US"/>
              <a:t>Slide title</a:t>
            </a:r>
          </a:p>
        </p:txBody>
      </p:sp>
      <p:sp>
        <p:nvSpPr>
          <p:cNvPr id="13" name="Text Placeholder 4">
            <a:extLst>
              <a:ext uri="{FF2B5EF4-FFF2-40B4-BE49-F238E27FC236}">
                <a16:creationId xmlns:a16="http://schemas.microsoft.com/office/drawing/2014/main" id="{D65AEC03-549E-4170-A630-C013D48D3645}"/>
              </a:ext>
            </a:extLst>
          </p:cNvPr>
          <p:cNvSpPr>
            <a:spLocks noGrp="1"/>
          </p:cNvSpPr>
          <p:nvPr>
            <p:ph type="body" sz="quarter" idx="14" hasCustomPrompt="1"/>
          </p:nvPr>
        </p:nvSpPr>
        <p:spPr>
          <a:xfrm>
            <a:off x="859303" y="1177702"/>
            <a:ext cx="739436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Subtitle</a:t>
            </a:r>
          </a:p>
        </p:txBody>
      </p:sp>
      <p:sp>
        <p:nvSpPr>
          <p:cNvPr id="4" name="Text Placeholder 3">
            <a:extLst>
              <a:ext uri="{FF2B5EF4-FFF2-40B4-BE49-F238E27FC236}">
                <a16:creationId xmlns:a16="http://schemas.microsoft.com/office/drawing/2014/main" id="{C430A8A3-E110-4C6C-A9CD-7EBE65ECFB95}"/>
              </a:ext>
            </a:extLst>
          </p:cNvPr>
          <p:cNvSpPr>
            <a:spLocks noGrp="1"/>
          </p:cNvSpPr>
          <p:nvPr>
            <p:ph type="body" sz="quarter" idx="15"/>
          </p:nvPr>
        </p:nvSpPr>
        <p:spPr>
          <a:xfrm>
            <a:off x="859303" y="1783936"/>
            <a:ext cx="7394360" cy="2735927"/>
          </a:xfrm>
        </p:spPr>
        <p:txBody>
          <a:bodyPr>
            <a:noAutofit/>
          </a:bodyPr>
          <a:lstStyle>
            <a:lvl1pPr>
              <a:defRPr sz="1800">
                <a:latin typeface="+mn-lt"/>
                <a:cs typeface="Segoe UI Semilight" panose="020B0402040204020203" pitchFamily="34" charset="0"/>
              </a:defRPr>
            </a:lvl1pPr>
            <a:lvl2pPr>
              <a:defRPr sz="1500">
                <a:latin typeface="+mn-lt"/>
                <a:cs typeface="Segoe UI Semilight" panose="020B0402040204020203" pitchFamily="34" charset="0"/>
              </a:defRPr>
            </a:lvl2pPr>
            <a:lvl3pPr>
              <a:defRPr sz="1500">
                <a:latin typeface="Segoe UI" panose="020B0502040204020203" pitchFamily="34" charset="0"/>
                <a:cs typeface="Segoe UI" panose="020B0502040204020203" pitchFamily="34" charset="0"/>
              </a:defRPr>
            </a:lvl3pPr>
            <a:lvl4pPr>
              <a:defRPr sz="135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2727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ubtitle,Bullet Text with Border Option 2">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6866DB5F-6C92-4728-88B4-F3EADA86C63E}"/>
              </a:ext>
            </a:extLst>
          </p:cNvPr>
          <p:cNvSpPr/>
          <p:nvPr userDrawn="1"/>
        </p:nvSpPr>
        <p:spPr>
          <a:xfrm>
            <a:off x="429350" y="1399674"/>
            <a:ext cx="8285300" cy="3315202"/>
          </a:xfrm>
          <a:prstGeom prst="rect">
            <a:avLst/>
          </a:prstGeom>
          <a:solidFill>
            <a:srgbClr val="E6E6E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p>
        </p:txBody>
      </p:sp>
      <p:sp>
        <p:nvSpPr>
          <p:cNvPr id="4" name="Text Placeholder 3">
            <a:extLst>
              <a:ext uri="{FF2B5EF4-FFF2-40B4-BE49-F238E27FC236}">
                <a16:creationId xmlns:a16="http://schemas.microsoft.com/office/drawing/2014/main" id="{C430A8A3-E110-4C6C-A9CD-7EBE65ECFB95}"/>
              </a:ext>
            </a:extLst>
          </p:cNvPr>
          <p:cNvSpPr>
            <a:spLocks noGrp="1"/>
          </p:cNvSpPr>
          <p:nvPr>
            <p:ph type="body" sz="quarter" idx="15"/>
          </p:nvPr>
        </p:nvSpPr>
        <p:spPr>
          <a:xfrm>
            <a:off x="859303" y="1783936"/>
            <a:ext cx="7394360" cy="2735927"/>
          </a:xfrm>
        </p:spPr>
        <p:txBody>
          <a:bodyPr>
            <a:noAutofit/>
          </a:bodyPr>
          <a:lstStyle>
            <a:lvl1pPr>
              <a:defRPr sz="1800">
                <a:latin typeface="+mn-lt"/>
                <a:cs typeface="Segoe UI Semilight" panose="020B04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a:latin typeface="+mn-lt"/>
                <a:cs typeface="Segoe UI Semilight" panose="020B0402040204020203" pitchFamily="34" charset="0"/>
              </a:defRPr>
            </a:lvl2pPr>
            <a:lvl3pPr>
              <a:defRPr sz="1500">
                <a:latin typeface="+mn-lt"/>
                <a:cs typeface="Segoe UI Semilight" panose="020B0402040204020203" pitchFamily="34" charset="0"/>
              </a:defRPr>
            </a:lvl3pPr>
            <a:lvl4pPr>
              <a:defRPr sz="135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Edit Master text styles</a:t>
            </a:r>
          </a:p>
          <a:p>
            <a:pPr lvl="1"/>
            <a:r>
              <a:rPr lang="en-US"/>
              <a:t>Second level</a:t>
            </a:r>
          </a:p>
          <a:p>
            <a:pPr marL="492919" marR="0" lvl="2"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a:t>Second level</a:t>
            </a:r>
          </a:p>
          <a:p>
            <a:pPr lvl="1"/>
            <a:endParaRPr lang="en-US"/>
          </a:p>
        </p:txBody>
      </p:sp>
      <p:sp>
        <p:nvSpPr>
          <p:cNvPr id="7" name="Title 1">
            <a:extLst>
              <a:ext uri="{FF2B5EF4-FFF2-40B4-BE49-F238E27FC236}">
                <a16:creationId xmlns:a16="http://schemas.microsoft.com/office/drawing/2014/main" id="{BFDECD39-1E42-4D7D-9ED5-208D9CC6F66B}"/>
              </a:ext>
            </a:extLst>
          </p:cNvPr>
          <p:cNvSpPr>
            <a:spLocks noGrp="1"/>
          </p:cNvSpPr>
          <p:nvPr>
            <p:ph type="title" hasCustomPrompt="1"/>
          </p:nvPr>
        </p:nvSpPr>
        <p:spPr>
          <a:xfrm>
            <a:off x="438912" y="261937"/>
            <a:ext cx="8229600" cy="530086"/>
          </a:xfrm>
        </p:spPr>
        <p:txBody>
          <a:bodyPr tIns="182880" anchor="t" anchorCtr="0">
            <a:noAutofit/>
          </a:bodyPr>
          <a:lstStyle>
            <a:lvl1pPr>
              <a:defRPr>
                <a:solidFill>
                  <a:srgbClr val="D83B01"/>
                </a:solidFill>
              </a:defRPr>
            </a:lvl1pPr>
          </a:lstStyle>
          <a:p>
            <a:r>
              <a:rPr lang="en-US"/>
              <a:t>Slide title</a:t>
            </a:r>
          </a:p>
        </p:txBody>
      </p:sp>
      <p:sp>
        <p:nvSpPr>
          <p:cNvPr id="8" name="Text Placeholder 4">
            <a:extLst>
              <a:ext uri="{FF2B5EF4-FFF2-40B4-BE49-F238E27FC236}">
                <a16:creationId xmlns:a16="http://schemas.microsoft.com/office/drawing/2014/main" id="{B5133008-BE81-40D3-AE71-B13EC43919B8}"/>
              </a:ext>
            </a:extLst>
          </p:cNvPr>
          <p:cNvSpPr>
            <a:spLocks noGrp="1"/>
          </p:cNvSpPr>
          <p:nvPr>
            <p:ph type="body" sz="quarter" idx="14" hasCustomPrompt="1"/>
          </p:nvPr>
        </p:nvSpPr>
        <p:spPr>
          <a:xfrm>
            <a:off x="438912" y="787816"/>
            <a:ext cx="8229600" cy="323165"/>
          </a:xfrm>
        </p:spPr>
        <p:txBody>
          <a:bodyPr>
            <a:noAutofit/>
          </a:bodyPr>
          <a:lstStyle>
            <a:lvl1pPr marL="0" indent="0">
              <a:buNone/>
              <a:defRPr/>
            </a:lvl1pPr>
          </a:lstStyle>
          <a:p>
            <a:r>
              <a:rPr lang="en-US" sz="2100">
                <a:latin typeface="Segoe UI Semilight" panose="020B0402040204020203" pitchFamily="34" charset="0"/>
                <a:cs typeface="Segoe UI Semilight" panose="020B0402040204020203" pitchFamily="34" charset="0"/>
              </a:rPr>
              <a:t>Subtitle</a:t>
            </a:r>
          </a:p>
        </p:txBody>
      </p:sp>
    </p:spTree>
    <p:extLst>
      <p:ext uri="{BB962C8B-B14F-4D97-AF65-F5344CB8AC3E}">
        <p14:creationId xmlns:p14="http://schemas.microsoft.com/office/powerpoint/2010/main" val="3791787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9793" y="1075778"/>
            <a:ext cx="8263890" cy="553998"/>
          </a:xfrm>
        </p:spPr>
        <p:txBody>
          <a:bodyPr wrap="square">
            <a:spAutoFit/>
          </a:bodyPr>
          <a:lstStyle>
            <a:lvl1pPr marL="0" indent="0">
              <a:buNone/>
              <a:defRPr sz="1800">
                <a:latin typeface="+mn-lt"/>
              </a:defRPr>
            </a:lvl1pPr>
            <a:lvl2pPr marL="171450" indent="0">
              <a:buNone/>
              <a:defRPr sz="1500">
                <a:latin typeface="+mn-lt"/>
              </a:defRPr>
            </a:lvl2pPr>
            <a:lvl3pPr marL="342900" indent="0">
              <a:buNone/>
              <a:defRPr sz="1350">
                <a:latin typeface="+mn-lt"/>
              </a:defRPr>
            </a:lvl3pPr>
            <a:lvl4pPr marL="514350" indent="0">
              <a:buNone/>
              <a:defRPr/>
            </a:lvl4pPr>
            <a:lvl5pPr marL="685800" indent="0">
              <a:buNone/>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905631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6011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503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7">
              <a:ln>
                <a:noFill/>
              </a:ln>
            </a:endParaRPr>
          </a:p>
        </p:txBody>
      </p:sp>
      <p:pic>
        <p:nvPicPr>
          <p:cNvPr id="4" name="Picture 3"/>
          <p:cNvPicPr>
            <a:picLocks noChangeAspect="1"/>
          </p:cNvPicPr>
          <p:nvPr userDrawn="1"/>
        </p:nvPicPr>
        <p:blipFill>
          <a:blip r:embed="rId2"/>
          <a:stretch>
            <a:fillRect/>
          </a:stretch>
        </p:blipFill>
        <p:spPr>
          <a:xfrm>
            <a:off x="493701" y="4709725"/>
            <a:ext cx="819067" cy="163871"/>
          </a:xfrm>
          <a:prstGeom prst="rect">
            <a:avLst/>
          </a:prstGeom>
        </p:spPr>
      </p:pic>
      <p:sp>
        <p:nvSpPr>
          <p:cNvPr id="5" name="Text Placeholder 8"/>
          <p:cNvSpPr>
            <a:spLocks noGrp="1"/>
          </p:cNvSpPr>
          <p:nvPr>
            <p:ph type="body" sz="quarter" idx="10" hasCustomPrompt="1"/>
          </p:nvPr>
        </p:nvSpPr>
        <p:spPr>
          <a:xfrm>
            <a:off x="1" y="1694975"/>
            <a:ext cx="4565468" cy="1743824"/>
          </a:xfrm>
        </p:spPr>
        <p:txBody>
          <a:bodyPr lIns="914400">
            <a:normAutofit/>
          </a:bodyPr>
          <a:lstStyle>
            <a:lvl1pPr marL="0" indent="0">
              <a:buFontTx/>
              <a:buNone/>
              <a:defRPr sz="5399">
                <a:solidFill>
                  <a:schemeClr val="bg1"/>
                </a:solidFill>
                <a:latin typeface="Segoe UI Light" panose="020B0502040204020203" pitchFamily="34" charset="0"/>
                <a:cs typeface="Segoe UI Light" panose="020B0502040204020203" pitchFamily="34" charset="0"/>
              </a:defRPr>
            </a:lvl1pPr>
          </a:lstStyle>
          <a:p>
            <a:pPr lvl="0"/>
            <a:r>
              <a:rPr lang="en-US"/>
              <a:t>Title</a:t>
            </a:r>
          </a:p>
        </p:txBody>
      </p:sp>
    </p:spTree>
    <p:extLst>
      <p:ext uri="{BB962C8B-B14F-4D97-AF65-F5344CB8AC3E}">
        <p14:creationId xmlns:p14="http://schemas.microsoft.com/office/powerpoint/2010/main" val="519823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7"/>
          </a:p>
        </p:txBody>
      </p:sp>
      <p:pic>
        <p:nvPicPr>
          <p:cNvPr id="5" name="Picture 4"/>
          <p:cNvPicPr>
            <a:picLocks noChangeAspect="1"/>
          </p:cNvPicPr>
          <p:nvPr userDrawn="1"/>
        </p:nvPicPr>
        <p:blipFill>
          <a:blip r:embed="rId2"/>
          <a:stretch>
            <a:fillRect/>
          </a:stretch>
        </p:blipFill>
        <p:spPr>
          <a:xfrm>
            <a:off x="493701" y="4709725"/>
            <a:ext cx="819067" cy="163871"/>
          </a:xfrm>
          <a:prstGeom prst="rect">
            <a:avLst/>
          </a:prstGeom>
        </p:spPr>
      </p:pic>
      <p:sp>
        <p:nvSpPr>
          <p:cNvPr id="4" name="Text Placeholder 8"/>
          <p:cNvSpPr>
            <a:spLocks noGrp="1"/>
          </p:cNvSpPr>
          <p:nvPr>
            <p:ph type="body" sz="quarter" idx="10" hasCustomPrompt="1"/>
          </p:nvPr>
        </p:nvSpPr>
        <p:spPr>
          <a:xfrm>
            <a:off x="1" y="1694975"/>
            <a:ext cx="4565468" cy="1743824"/>
          </a:xfrm>
        </p:spPr>
        <p:txBody>
          <a:bodyPr lIns="914400">
            <a:normAutofit/>
          </a:bodyPr>
          <a:lstStyle>
            <a:lvl1pPr marL="0" indent="0">
              <a:buFontTx/>
              <a:buNone/>
              <a:defRPr sz="5399">
                <a:solidFill>
                  <a:schemeClr val="bg1"/>
                </a:solidFill>
                <a:latin typeface="Segoe UI Light" panose="020B0502040204020203" pitchFamily="34" charset="0"/>
                <a:cs typeface="Segoe UI Light" panose="020B0502040204020203" pitchFamily="34" charset="0"/>
              </a:defRPr>
            </a:lvl1pPr>
          </a:lstStyle>
          <a:p>
            <a:pPr lvl="0"/>
            <a:r>
              <a:rPr lang="en-US"/>
              <a:t>Title</a:t>
            </a:r>
          </a:p>
        </p:txBody>
      </p:sp>
    </p:spTree>
    <p:extLst>
      <p:ext uri="{BB962C8B-B14F-4D97-AF65-F5344CB8AC3E}">
        <p14:creationId xmlns:p14="http://schemas.microsoft.com/office/powerpoint/2010/main" val="1303830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3"/>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93701" y="4709725"/>
            <a:ext cx="819067" cy="163871"/>
          </a:xfrm>
          <a:prstGeom prst="rect">
            <a:avLst/>
          </a:prstGeom>
        </p:spPr>
      </p:pic>
      <p:sp>
        <p:nvSpPr>
          <p:cNvPr id="5" name="Text Placeholder 8"/>
          <p:cNvSpPr>
            <a:spLocks noGrp="1"/>
          </p:cNvSpPr>
          <p:nvPr>
            <p:ph type="body" sz="quarter" idx="10" hasCustomPrompt="1"/>
          </p:nvPr>
        </p:nvSpPr>
        <p:spPr>
          <a:xfrm>
            <a:off x="1" y="1694975"/>
            <a:ext cx="4565468" cy="1743824"/>
          </a:xfrm>
        </p:spPr>
        <p:txBody>
          <a:bodyPr lIns="914400">
            <a:normAutofit/>
          </a:bodyPr>
          <a:lstStyle>
            <a:lvl1pPr marL="0" indent="0">
              <a:buFontTx/>
              <a:buNone/>
              <a:defRPr sz="5399">
                <a:solidFill>
                  <a:schemeClr val="bg1"/>
                </a:solidFill>
                <a:latin typeface="Segoe UI Light" panose="020B0502040204020203" pitchFamily="34" charset="0"/>
                <a:cs typeface="Segoe UI Light" panose="020B0502040204020203" pitchFamily="34" charset="0"/>
              </a:defRPr>
            </a:lvl1pPr>
          </a:lstStyle>
          <a:p>
            <a:pPr lvl="0"/>
            <a:r>
              <a:rPr lang="en-US"/>
              <a:t>Title</a:t>
            </a:r>
          </a:p>
        </p:txBody>
      </p:sp>
    </p:spTree>
    <p:extLst>
      <p:ext uri="{BB962C8B-B14F-4D97-AF65-F5344CB8AC3E}">
        <p14:creationId xmlns:p14="http://schemas.microsoft.com/office/powerpoint/2010/main" val="3612776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7">
              <a:solidFill>
                <a:prstClr val="white"/>
              </a:solidFill>
              <a:latin typeface="Calibri"/>
            </a:endParaRPr>
          </a:p>
        </p:txBody>
      </p:sp>
      <p:pic>
        <p:nvPicPr>
          <p:cNvPr id="7" name="Picture 6"/>
          <p:cNvPicPr>
            <a:picLocks noChangeAspect="1"/>
          </p:cNvPicPr>
          <p:nvPr userDrawn="1"/>
        </p:nvPicPr>
        <p:blipFill>
          <a:blip r:embed="rId2"/>
          <a:stretch>
            <a:fillRect/>
          </a:stretch>
        </p:blipFill>
        <p:spPr>
          <a:xfrm>
            <a:off x="493701" y="4709725"/>
            <a:ext cx="819067" cy="163871"/>
          </a:xfrm>
          <a:prstGeom prst="rect">
            <a:avLst/>
          </a:prstGeom>
        </p:spPr>
      </p:pic>
      <p:sp>
        <p:nvSpPr>
          <p:cNvPr id="5" name="Text Placeholder 8"/>
          <p:cNvSpPr>
            <a:spLocks noGrp="1"/>
          </p:cNvSpPr>
          <p:nvPr>
            <p:ph type="body" sz="quarter" idx="11" hasCustomPrompt="1"/>
          </p:nvPr>
        </p:nvSpPr>
        <p:spPr>
          <a:xfrm>
            <a:off x="1" y="1694975"/>
            <a:ext cx="4565468" cy="1743824"/>
          </a:xfrm>
        </p:spPr>
        <p:txBody>
          <a:bodyPr lIns="914400">
            <a:normAutofit/>
          </a:bodyPr>
          <a:lstStyle>
            <a:lvl1pPr marL="0" indent="0">
              <a:buFontTx/>
              <a:buNone/>
              <a:defRPr sz="5399">
                <a:solidFill>
                  <a:schemeClr val="bg1"/>
                </a:solidFill>
                <a:latin typeface="Segoe UI Light" panose="020B0502040204020203" pitchFamily="34" charset="0"/>
                <a:cs typeface="Segoe UI Light" panose="020B0502040204020203" pitchFamily="34" charset="0"/>
              </a:defRPr>
            </a:lvl1pPr>
          </a:lstStyle>
          <a:p>
            <a:pPr lvl="0"/>
            <a:r>
              <a:rPr lang="en-US"/>
              <a:t>Title</a:t>
            </a:r>
          </a:p>
        </p:txBody>
      </p:sp>
    </p:spTree>
    <p:extLst>
      <p:ext uri="{BB962C8B-B14F-4D97-AF65-F5344CB8AC3E}">
        <p14:creationId xmlns:p14="http://schemas.microsoft.com/office/powerpoint/2010/main" val="362567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56">
          <p15:clr>
            <a:srgbClr val="FBAE40"/>
          </p15:clr>
        </p15:guide>
        <p15:guide id="4" pos="31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7">
              <a:ln>
                <a:noFill/>
              </a:ln>
            </a:endParaRPr>
          </a:p>
        </p:txBody>
      </p:sp>
      <p:pic>
        <p:nvPicPr>
          <p:cNvPr id="5" name="Picture 4"/>
          <p:cNvPicPr>
            <a:picLocks noChangeAspect="1"/>
          </p:cNvPicPr>
          <p:nvPr userDrawn="1"/>
        </p:nvPicPr>
        <p:blipFill>
          <a:blip r:embed="rId2"/>
          <a:stretch>
            <a:fillRect/>
          </a:stretch>
        </p:blipFill>
        <p:spPr>
          <a:xfrm>
            <a:off x="493701" y="4709725"/>
            <a:ext cx="819067" cy="163871"/>
          </a:xfrm>
          <a:prstGeom prst="rect">
            <a:avLst/>
          </a:prstGeom>
        </p:spPr>
      </p:pic>
      <p:sp>
        <p:nvSpPr>
          <p:cNvPr id="4" name="Text Placeholder 8"/>
          <p:cNvSpPr>
            <a:spLocks noGrp="1"/>
          </p:cNvSpPr>
          <p:nvPr>
            <p:ph type="body" sz="quarter" idx="10" hasCustomPrompt="1"/>
          </p:nvPr>
        </p:nvSpPr>
        <p:spPr>
          <a:xfrm>
            <a:off x="1" y="1694975"/>
            <a:ext cx="4565468" cy="1743824"/>
          </a:xfrm>
        </p:spPr>
        <p:txBody>
          <a:bodyPr lIns="914400">
            <a:normAutofit/>
          </a:bodyPr>
          <a:lstStyle>
            <a:lvl1pPr marL="0" indent="0">
              <a:buFontTx/>
              <a:buNone/>
              <a:defRPr sz="5399">
                <a:solidFill>
                  <a:schemeClr val="bg1"/>
                </a:solidFill>
                <a:latin typeface="Segoe UI Light" panose="020B0502040204020203" pitchFamily="34" charset="0"/>
                <a:cs typeface="Segoe UI Light" panose="020B0502040204020203" pitchFamily="34" charset="0"/>
              </a:defRPr>
            </a:lvl1pPr>
          </a:lstStyle>
          <a:p>
            <a:pPr lvl="0"/>
            <a:r>
              <a:rPr lang="en-US"/>
              <a:t>Title</a:t>
            </a:r>
          </a:p>
        </p:txBody>
      </p:sp>
    </p:spTree>
    <p:extLst>
      <p:ext uri="{BB962C8B-B14F-4D97-AF65-F5344CB8AC3E}">
        <p14:creationId xmlns:p14="http://schemas.microsoft.com/office/powerpoint/2010/main" val="2482752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 of 3">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cNvSpPr>
            <a:spLocks noGrp="1"/>
          </p:cNvSpPr>
          <p:nvPr>
            <p:ph idx="1" hasCustomPrompt="1"/>
          </p:nvPr>
        </p:nvSpPr>
        <p:spPr>
          <a:xfrm>
            <a:off x="365759" y="2354089"/>
            <a:ext cx="2468880" cy="1303508"/>
          </a:xfrm>
        </p:spPr>
        <p:txBody>
          <a:bodyPr/>
          <a:lstStyle>
            <a:lvl1pPr marL="0" indent="0" algn="ctr">
              <a:spcBef>
                <a:spcPts val="0"/>
              </a:spcBef>
              <a:spcAft>
                <a:spcPts val="0"/>
              </a:spcAft>
              <a:buClr>
                <a:srgbClr val="669933"/>
              </a:buClr>
              <a:buFont typeface="Arial Black" pitchFamily="34" charset="0"/>
              <a:buNone/>
              <a:defRPr sz="2200" b="1" i="0">
                <a:solidFill>
                  <a:schemeClr val="tx1"/>
                </a:solidFill>
                <a:latin typeface="Arial" pitchFamily="34" charset="0"/>
                <a:cs typeface="Arial" pitchFamily="34" charset="0"/>
              </a:defRPr>
            </a:lvl1pPr>
            <a:lvl2pPr marL="0" indent="0">
              <a:spcBef>
                <a:spcPts val="0"/>
              </a:spcBef>
              <a:spcAft>
                <a:spcPts val="0"/>
              </a:spcAft>
              <a:buClr>
                <a:srgbClr val="669933"/>
              </a:buClr>
              <a:buFont typeface="Arial" pitchFamily="34" charset="0"/>
              <a:buNone/>
              <a:defRPr sz="2400" b="0" i="0">
                <a:solidFill>
                  <a:schemeClr val="tx1"/>
                </a:solidFill>
                <a:latin typeface="Arial" pitchFamily="34" charset="0"/>
                <a:cs typeface="Arial" pitchFamily="34" charset="0"/>
              </a:defRPr>
            </a:lvl2pPr>
            <a:lvl3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3pPr>
            <a:lvl4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4pPr>
            <a:lvl5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5pPr>
          </a:lstStyle>
          <a:p>
            <a:pPr lvl="0"/>
            <a:r>
              <a:rPr lang="en-US"/>
              <a:t>Click to add a 1-3 line blurb</a:t>
            </a:r>
          </a:p>
        </p:txBody>
      </p:sp>
      <p:sp>
        <p:nvSpPr>
          <p:cNvPr id="12" name="Text"/>
          <p:cNvSpPr>
            <a:spLocks noGrp="1"/>
          </p:cNvSpPr>
          <p:nvPr>
            <p:ph idx="11" hasCustomPrompt="1"/>
          </p:nvPr>
        </p:nvSpPr>
        <p:spPr>
          <a:xfrm>
            <a:off x="3406139" y="2354089"/>
            <a:ext cx="2468880" cy="1303508"/>
          </a:xfrm>
        </p:spPr>
        <p:txBody>
          <a:bodyPr/>
          <a:lstStyle>
            <a:lvl1pPr marL="0" indent="0" algn="ctr">
              <a:spcBef>
                <a:spcPts val="0"/>
              </a:spcBef>
              <a:spcAft>
                <a:spcPts val="0"/>
              </a:spcAft>
              <a:buClr>
                <a:srgbClr val="669933"/>
              </a:buClr>
              <a:buFont typeface="Arial Black" pitchFamily="34" charset="0"/>
              <a:buNone/>
              <a:defRPr sz="2200" b="1" i="0">
                <a:solidFill>
                  <a:schemeClr val="tx1"/>
                </a:solidFill>
                <a:latin typeface="Arial" pitchFamily="34" charset="0"/>
                <a:cs typeface="Arial" pitchFamily="34" charset="0"/>
              </a:defRPr>
            </a:lvl1pPr>
            <a:lvl2pPr marL="0" indent="0">
              <a:spcBef>
                <a:spcPts val="0"/>
              </a:spcBef>
              <a:spcAft>
                <a:spcPts val="0"/>
              </a:spcAft>
              <a:buClr>
                <a:srgbClr val="669933"/>
              </a:buClr>
              <a:buFont typeface="Arial" pitchFamily="34" charset="0"/>
              <a:buNone/>
              <a:defRPr sz="2400" b="0" i="0">
                <a:solidFill>
                  <a:schemeClr val="tx1"/>
                </a:solidFill>
                <a:latin typeface="Arial" pitchFamily="34" charset="0"/>
                <a:cs typeface="Arial" pitchFamily="34" charset="0"/>
              </a:defRPr>
            </a:lvl2pPr>
            <a:lvl3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3pPr>
            <a:lvl4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4pPr>
            <a:lvl5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5pPr>
          </a:lstStyle>
          <a:p>
            <a:pPr lvl="0"/>
            <a:r>
              <a:rPr lang="en-US"/>
              <a:t>Click to add a 1-3 line blurb</a:t>
            </a:r>
          </a:p>
        </p:txBody>
      </p:sp>
      <p:sp>
        <p:nvSpPr>
          <p:cNvPr id="14" name="Text"/>
          <p:cNvSpPr>
            <a:spLocks noGrp="1"/>
          </p:cNvSpPr>
          <p:nvPr>
            <p:ph idx="13" hasCustomPrompt="1"/>
          </p:nvPr>
        </p:nvSpPr>
        <p:spPr>
          <a:xfrm>
            <a:off x="6446520" y="2354089"/>
            <a:ext cx="2468880" cy="1303508"/>
          </a:xfrm>
        </p:spPr>
        <p:txBody>
          <a:bodyPr/>
          <a:lstStyle>
            <a:lvl1pPr marL="0" indent="0" algn="ctr">
              <a:spcBef>
                <a:spcPts val="0"/>
              </a:spcBef>
              <a:spcAft>
                <a:spcPts val="0"/>
              </a:spcAft>
              <a:buClr>
                <a:srgbClr val="669933"/>
              </a:buClr>
              <a:buFont typeface="Arial Black" pitchFamily="34" charset="0"/>
              <a:buNone/>
              <a:defRPr sz="2200" b="1" i="0">
                <a:solidFill>
                  <a:schemeClr val="tx1"/>
                </a:solidFill>
                <a:latin typeface="Arial" pitchFamily="34" charset="0"/>
                <a:cs typeface="Arial" pitchFamily="34" charset="0"/>
              </a:defRPr>
            </a:lvl1pPr>
            <a:lvl2pPr marL="0" indent="0">
              <a:spcBef>
                <a:spcPts val="0"/>
              </a:spcBef>
              <a:spcAft>
                <a:spcPts val="0"/>
              </a:spcAft>
              <a:buClr>
                <a:srgbClr val="669933"/>
              </a:buClr>
              <a:buFont typeface="Arial" pitchFamily="34" charset="0"/>
              <a:buNone/>
              <a:defRPr sz="2400" b="0" i="0">
                <a:solidFill>
                  <a:schemeClr val="tx1"/>
                </a:solidFill>
                <a:latin typeface="Arial" pitchFamily="34" charset="0"/>
                <a:cs typeface="Arial" pitchFamily="34" charset="0"/>
              </a:defRPr>
            </a:lvl2pPr>
            <a:lvl3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3pPr>
            <a:lvl4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4pPr>
            <a:lvl5pPr marL="0" indent="0">
              <a:spcBef>
                <a:spcPts val="0"/>
              </a:spcBef>
              <a:spcAft>
                <a:spcPts val="0"/>
              </a:spcAft>
              <a:buClr>
                <a:schemeClr val="tx2"/>
              </a:buClr>
              <a:buFont typeface="Arial" pitchFamily="34" charset="0"/>
              <a:buNone/>
              <a:defRPr sz="2400" b="0" i="0">
                <a:solidFill>
                  <a:schemeClr val="tx1"/>
                </a:solidFill>
                <a:latin typeface="Arial" pitchFamily="34" charset="0"/>
                <a:cs typeface="Arial" pitchFamily="34" charset="0"/>
              </a:defRPr>
            </a:lvl5pPr>
          </a:lstStyle>
          <a:p>
            <a:pPr lvl="0"/>
            <a:r>
              <a:rPr lang="en-US"/>
              <a:t>Click to add a 1-3 line blurb</a:t>
            </a:r>
          </a:p>
        </p:txBody>
      </p:sp>
      <p:sp>
        <p:nvSpPr>
          <p:cNvPr id="3" name="Picture Placeholder 2"/>
          <p:cNvSpPr>
            <a:spLocks noGrp="1"/>
          </p:cNvSpPr>
          <p:nvPr>
            <p:ph type="pic" sz="quarter" idx="10"/>
          </p:nvPr>
        </p:nvSpPr>
        <p:spPr>
          <a:xfrm>
            <a:off x="727074" y="880111"/>
            <a:ext cx="1746250" cy="1239837"/>
          </a:xfrm>
        </p:spPr>
        <p:txBody>
          <a:bodyPr anchor="ctr"/>
          <a:lstStyle>
            <a:lvl1pPr marL="0" indent="0" algn="ctr">
              <a:buNone/>
              <a:defRPr sz="1400"/>
            </a:lvl1pPr>
          </a:lstStyle>
          <a:p>
            <a:r>
              <a:rPr lang="en-US"/>
              <a:t>Click icon to add picture</a:t>
            </a:r>
          </a:p>
        </p:txBody>
      </p:sp>
      <p:sp>
        <p:nvSpPr>
          <p:cNvPr id="13" name="Picture Placeholder 2"/>
          <p:cNvSpPr>
            <a:spLocks noGrp="1"/>
          </p:cNvSpPr>
          <p:nvPr>
            <p:ph type="pic" sz="quarter" idx="12"/>
          </p:nvPr>
        </p:nvSpPr>
        <p:spPr>
          <a:xfrm>
            <a:off x="3767454" y="880111"/>
            <a:ext cx="1746250" cy="1239837"/>
          </a:xfrm>
        </p:spPr>
        <p:txBody>
          <a:bodyPr anchor="ctr"/>
          <a:lstStyle>
            <a:lvl1pPr marL="0" indent="0" algn="ctr">
              <a:buNone/>
              <a:defRPr sz="1400"/>
            </a:lvl1pPr>
          </a:lstStyle>
          <a:p>
            <a:r>
              <a:rPr lang="en-US"/>
              <a:t>Click icon to add picture</a:t>
            </a:r>
          </a:p>
        </p:txBody>
      </p:sp>
      <p:sp>
        <p:nvSpPr>
          <p:cNvPr id="15" name="Picture Placeholder 2"/>
          <p:cNvSpPr>
            <a:spLocks noGrp="1"/>
          </p:cNvSpPr>
          <p:nvPr>
            <p:ph type="pic" sz="quarter" idx="14"/>
          </p:nvPr>
        </p:nvSpPr>
        <p:spPr>
          <a:xfrm>
            <a:off x="6807835" y="880111"/>
            <a:ext cx="1746250" cy="1239837"/>
          </a:xfrm>
        </p:spPr>
        <p:txBody>
          <a:bodyPr anchor="ctr"/>
          <a:lstStyle>
            <a:lvl1pPr marL="0" indent="0" algn="ctr">
              <a:buNone/>
              <a:defRPr sz="1400"/>
            </a:lvl1pPr>
          </a:lstStyle>
          <a:p>
            <a:r>
              <a:rPr lang="en-US"/>
              <a:t>Click icon to add picture</a:t>
            </a:r>
          </a:p>
        </p:txBody>
      </p:sp>
      <p:sp>
        <p:nvSpPr>
          <p:cNvPr id="10" name="Source line"/>
          <p:cNvSpPr>
            <a:spLocks noGrp="1"/>
          </p:cNvSpPr>
          <p:nvPr>
            <p:ph type="body" sz="half" idx="2" hasCustomPrompt="1"/>
          </p:nvPr>
        </p:nvSpPr>
        <p:spPr>
          <a:xfrm>
            <a:off x="365760" y="4662101"/>
            <a:ext cx="8549640" cy="138499"/>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
        <p:nvSpPr>
          <p:cNvPr id="17"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8"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347578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7">
              <a:ln>
                <a:noFill/>
              </a:ln>
            </a:endParaRPr>
          </a:p>
        </p:txBody>
      </p:sp>
      <p:pic>
        <p:nvPicPr>
          <p:cNvPr id="5" name="Picture 4"/>
          <p:cNvPicPr>
            <a:picLocks noChangeAspect="1"/>
          </p:cNvPicPr>
          <p:nvPr userDrawn="1"/>
        </p:nvPicPr>
        <p:blipFill>
          <a:blip r:embed="rId2"/>
          <a:stretch>
            <a:fillRect/>
          </a:stretch>
        </p:blipFill>
        <p:spPr>
          <a:xfrm>
            <a:off x="493701" y="4709725"/>
            <a:ext cx="819067" cy="163871"/>
          </a:xfrm>
          <a:prstGeom prst="rect">
            <a:avLst/>
          </a:prstGeom>
        </p:spPr>
      </p:pic>
      <p:sp>
        <p:nvSpPr>
          <p:cNvPr id="4" name="Text Placeholder 8"/>
          <p:cNvSpPr>
            <a:spLocks noGrp="1"/>
          </p:cNvSpPr>
          <p:nvPr>
            <p:ph type="body" sz="quarter" idx="10" hasCustomPrompt="1"/>
          </p:nvPr>
        </p:nvSpPr>
        <p:spPr>
          <a:xfrm>
            <a:off x="1" y="1694975"/>
            <a:ext cx="4565468" cy="1743824"/>
          </a:xfrm>
        </p:spPr>
        <p:txBody>
          <a:bodyPr lIns="914400">
            <a:normAutofit/>
          </a:bodyPr>
          <a:lstStyle>
            <a:lvl1pPr marL="0" indent="0">
              <a:buFontTx/>
              <a:buNone/>
              <a:defRPr sz="5399">
                <a:solidFill>
                  <a:schemeClr val="tx1"/>
                </a:solidFill>
                <a:latin typeface="Segoe UI Light" panose="020B0502040204020203" pitchFamily="34" charset="0"/>
                <a:cs typeface="Segoe UI Light" panose="020B0502040204020203" pitchFamily="34" charset="0"/>
              </a:defRPr>
            </a:lvl1pPr>
          </a:lstStyle>
          <a:p>
            <a:pPr lvl="0"/>
            <a:r>
              <a:rPr lang="en-US"/>
              <a:t>Title</a:t>
            </a:r>
          </a:p>
        </p:txBody>
      </p:sp>
    </p:spTree>
    <p:extLst>
      <p:ext uri="{BB962C8B-B14F-4D97-AF65-F5344CB8AC3E}">
        <p14:creationId xmlns:p14="http://schemas.microsoft.com/office/powerpoint/2010/main" val="3337349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53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7">
              <a:ln>
                <a:noFill/>
              </a:ln>
            </a:endParaRPr>
          </a:p>
        </p:txBody>
      </p:sp>
      <p:pic>
        <p:nvPicPr>
          <p:cNvPr id="4" name="Picture 3"/>
          <p:cNvPicPr>
            <a:picLocks noChangeAspect="1"/>
          </p:cNvPicPr>
          <p:nvPr userDrawn="1"/>
        </p:nvPicPr>
        <p:blipFill>
          <a:blip r:embed="rId2"/>
          <a:stretch>
            <a:fillRect/>
          </a:stretch>
        </p:blipFill>
        <p:spPr>
          <a:xfrm>
            <a:off x="493701" y="4709725"/>
            <a:ext cx="819067" cy="163871"/>
          </a:xfrm>
          <a:prstGeom prst="rect">
            <a:avLst/>
          </a:prstGeom>
        </p:spPr>
      </p:pic>
      <p:sp>
        <p:nvSpPr>
          <p:cNvPr id="5" name="Text Placeholder 8"/>
          <p:cNvSpPr>
            <a:spLocks noGrp="1"/>
          </p:cNvSpPr>
          <p:nvPr>
            <p:ph type="body" sz="quarter" idx="10" hasCustomPrompt="1"/>
          </p:nvPr>
        </p:nvSpPr>
        <p:spPr>
          <a:xfrm>
            <a:off x="1" y="1694975"/>
            <a:ext cx="4565468" cy="1743824"/>
          </a:xfrm>
        </p:spPr>
        <p:txBody>
          <a:bodyPr lIns="914400">
            <a:normAutofit/>
          </a:bodyPr>
          <a:lstStyle>
            <a:lvl1pPr marL="0" indent="0">
              <a:buFontTx/>
              <a:buNone/>
              <a:defRPr sz="5399">
                <a:solidFill>
                  <a:schemeClr val="bg1"/>
                </a:solidFill>
                <a:latin typeface="Segoe UI Light" panose="020B0502040204020203" pitchFamily="34" charset="0"/>
                <a:cs typeface="Segoe UI Light" panose="020B0502040204020203" pitchFamily="34" charset="0"/>
              </a:defRPr>
            </a:lvl1pPr>
          </a:lstStyle>
          <a:p>
            <a:pPr lvl="0"/>
            <a:r>
              <a:rPr lang="en-US"/>
              <a:t>Title</a:t>
            </a:r>
          </a:p>
        </p:txBody>
      </p:sp>
    </p:spTree>
    <p:extLst>
      <p:ext uri="{BB962C8B-B14F-4D97-AF65-F5344CB8AC3E}">
        <p14:creationId xmlns:p14="http://schemas.microsoft.com/office/powerpoint/2010/main" val="251489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AQ">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37" y="4661713"/>
            <a:ext cx="1085855" cy="285752"/>
          </a:xfrm>
          <a:prstGeom prst="rect">
            <a:avLst/>
          </a:prstGeom>
        </p:spPr>
      </p:pic>
      <p:sp>
        <p:nvSpPr>
          <p:cNvPr id="4" name="Rectangle 3"/>
          <p:cNvSpPr/>
          <p:nvPr userDrawn="1"/>
        </p:nvSpPr>
        <p:spPr>
          <a:xfrm>
            <a:off x="0" y="0"/>
            <a:ext cx="9144000"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7"/>
          </a:p>
        </p:txBody>
      </p:sp>
      <p:sp>
        <p:nvSpPr>
          <p:cNvPr id="7" name="Text Placeholder 8"/>
          <p:cNvSpPr>
            <a:spLocks noGrp="1"/>
          </p:cNvSpPr>
          <p:nvPr>
            <p:ph type="body" sz="quarter" idx="10" hasCustomPrompt="1"/>
          </p:nvPr>
        </p:nvSpPr>
        <p:spPr>
          <a:xfrm>
            <a:off x="1" y="1694975"/>
            <a:ext cx="4565468" cy="1743824"/>
          </a:xfrm>
        </p:spPr>
        <p:txBody>
          <a:bodyPr lIns="914400">
            <a:normAutofit/>
          </a:bodyPr>
          <a:lstStyle>
            <a:lvl1pPr marL="0" indent="0">
              <a:buFontTx/>
              <a:buNone/>
              <a:defRPr sz="5399">
                <a:solidFill>
                  <a:schemeClr val="tx1"/>
                </a:solidFill>
                <a:latin typeface="Segoe UI Light" panose="020B0502040204020203" pitchFamily="34" charset="0"/>
                <a:cs typeface="Segoe UI Light" panose="020B0502040204020203" pitchFamily="34" charset="0"/>
              </a:defRPr>
            </a:lvl1pPr>
          </a:lstStyle>
          <a:p>
            <a:pPr lvl="0"/>
            <a:r>
              <a:rPr lang="en-US"/>
              <a:t>Title</a:t>
            </a:r>
          </a:p>
        </p:txBody>
      </p:sp>
      <p:pic>
        <p:nvPicPr>
          <p:cNvPr id="8" name="Picture 7"/>
          <p:cNvPicPr>
            <a:picLocks noChangeAspect="1"/>
          </p:cNvPicPr>
          <p:nvPr userDrawn="1"/>
        </p:nvPicPr>
        <p:blipFill>
          <a:blip r:embed="rId3"/>
          <a:stretch>
            <a:fillRect/>
          </a:stretch>
        </p:blipFill>
        <p:spPr>
          <a:xfrm>
            <a:off x="371480" y="4711447"/>
            <a:ext cx="819067" cy="163869"/>
          </a:xfrm>
          <a:prstGeom prst="rect">
            <a:avLst/>
          </a:prstGeom>
        </p:spPr>
      </p:pic>
    </p:spTree>
    <p:extLst>
      <p:ext uri="{BB962C8B-B14F-4D97-AF65-F5344CB8AC3E}">
        <p14:creationId xmlns:p14="http://schemas.microsoft.com/office/powerpoint/2010/main" val="2077739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Blank grey design">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0" y="0"/>
            <a:ext cx="4581525" cy="1489779"/>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2" name="Rectangle 1"/>
          <p:cNvSpPr/>
          <p:nvPr userDrawn="1"/>
        </p:nvSpPr>
        <p:spPr bwMode="auto">
          <a:xfrm>
            <a:off x="-1" y="5043072"/>
            <a:ext cx="9144001" cy="100393"/>
          </a:xfrm>
          <a:prstGeom prst="rect">
            <a:avLst/>
          </a:prstGeom>
          <a:solidFill>
            <a:schemeClr val="accent6"/>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5" name="Straight Connector 4"/>
          <p:cNvCxnSpPr/>
          <p:nvPr userDrawn="1"/>
        </p:nvCxnSpPr>
        <p:spPr>
          <a:xfrm>
            <a:off x="688149" y="1560428"/>
            <a:ext cx="466996"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Content Placeholder 6"/>
          <p:cNvSpPr>
            <a:spLocks noGrp="1"/>
          </p:cNvSpPr>
          <p:nvPr>
            <p:ph sz="quarter" idx="11"/>
          </p:nvPr>
        </p:nvSpPr>
        <p:spPr>
          <a:xfrm>
            <a:off x="0" y="1774985"/>
            <a:ext cx="4581525" cy="2982072"/>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171332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7_Blank grey design">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0" y="0"/>
            <a:ext cx="4581525" cy="1489779"/>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2" name="Rectangle 1"/>
          <p:cNvSpPr/>
          <p:nvPr userDrawn="1"/>
        </p:nvSpPr>
        <p:spPr bwMode="auto">
          <a:xfrm>
            <a:off x="-1" y="5043072"/>
            <a:ext cx="9144001" cy="100393"/>
          </a:xfrm>
          <a:prstGeom prst="rect">
            <a:avLst/>
          </a:prstGeom>
          <a:solidFill>
            <a:schemeClr val="accent1"/>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5" name="Straight Connector 4"/>
          <p:cNvCxnSpPr/>
          <p:nvPr userDrawn="1"/>
        </p:nvCxnSpPr>
        <p:spPr>
          <a:xfrm>
            <a:off x="688149" y="1560428"/>
            <a:ext cx="466996"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ontent Placeholder 6"/>
          <p:cNvSpPr>
            <a:spLocks noGrp="1"/>
          </p:cNvSpPr>
          <p:nvPr>
            <p:ph sz="quarter" idx="11"/>
          </p:nvPr>
        </p:nvSpPr>
        <p:spPr>
          <a:xfrm>
            <a:off x="0" y="1774985"/>
            <a:ext cx="4581525" cy="2982072"/>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420083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Blank grey design">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0" y="0"/>
            <a:ext cx="4581525" cy="1489779"/>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2" name="Rectangle 1"/>
          <p:cNvSpPr/>
          <p:nvPr userDrawn="1"/>
        </p:nvSpPr>
        <p:spPr bwMode="auto">
          <a:xfrm>
            <a:off x="-1" y="5043072"/>
            <a:ext cx="9144001" cy="100393"/>
          </a:xfrm>
          <a:prstGeom prst="rect">
            <a:avLst/>
          </a:prstGeom>
          <a:solidFill>
            <a:schemeClr val="accent3"/>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5" name="Straight Connector 4"/>
          <p:cNvCxnSpPr/>
          <p:nvPr userDrawn="1"/>
        </p:nvCxnSpPr>
        <p:spPr>
          <a:xfrm>
            <a:off x="688149" y="1560428"/>
            <a:ext cx="466996"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Content Placeholder 6"/>
          <p:cNvSpPr>
            <a:spLocks noGrp="1"/>
          </p:cNvSpPr>
          <p:nvPr>
            <p:ph sz="quarter" idx="11"/>
          </p:nvPr>
        </p:nvSpPr>
        <p:spPr>
          <a:xfrm>
            <a:off x="0" y="1774985"/>
            <a:ext cx="4581525" cy="2982072"/>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273392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_Blank grey design">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0" y="0"/>
            <a:ext cx="4581525" cy="1489779"/>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2" name="Rectangle 1"/>
          <p:cNvSpPr/>
          <p:nvPr userDrawn="1"/>
        </p:nvSpPr>
        <p:spPr bwMode="auto">
          <a:xfrm>
            <a:off x="-1" y="5043072"/>
            <a:ext cx="9144001" cy="100393"/>
          </a:xfrm>
          <a:prstGeom prst="rect">
            <a:avLst/>
          </a:prstGeom>
          <a:solidFill>
            <a:schemeClr val="accent4"/>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5" name="Straight Connector 4"/>
          <p:cNvCxnSpPr/>
          <p:nvPr userDrawn="1"/>
        </p:nvCxnSpPr>
        <p:spPr>
          <a:xfrm>
            <a:off x="688149" y="1560428"/>
            <a:ext cx="466996"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ontent Placeholder 6"/>
          <p:cNvSpPr>
            <a:spLocks noGrp="1"/>
          </p:cNvSpPr>
          <p:nvPr>
            <p:ph sz="quarter" idx="11"/>
          </p:nvPr>
        </p:nvSpPr>
        <p:spPr>
          <a:xfrm>
            <a:off x="0" y="1774985"/>
            <a:ext cx="4581525" cy="2982072"/>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89611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Blank grey design">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0" y="384772"/>
            <a:ext cx="4581525" cy="2066925"/>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2" name="Rectangle 1"/>
          <p:cNvSpPr/>
          <p:nvPr userDrawn="1"/>
        </p:nvSpPr>
        <p:spPr bwMode="auto">
          <a:xfrm>
            <a:off x="-1" y="5043072"/>
            <a:ext cx="9144001" cy="100393"/>
          </a:xfrm>
          <a:prstGeom prst="rect">
            <a:avLst/>
          </a:prstGeom>
          <a:solidFill>
            <a:schemeClr val="accent6"/>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5" name="Straight Connector 4"/>
          <p:cNvCxnSpPr/>
          <p:nvPr userDrawn="1"/>
        </p:nvCxnSpPr>
        <p:spPr>
          <a:xfrm>
            <a:off x="688149" y="2618888"/>
            <a:ext cx="466996"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Content Placeholder 6"/>
          <p:cNvSpPr>
            <a:spLocks noGrp="1"/>
          </p:cNvSpPr>
          <p:nvPr>
            <p:ph sz="quarter" idx="11"/>
          </p:nvPr>
        </p:nvSpPr>
        <p:spPr>
          <a:xfrm>
            <a:off x="0" y="2833447"/>
            <a:ext cx="4581525" cy="2066925"/>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414293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5_Blank grey design">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0" y="384772"/>
            <a:ext cx="4581525" cy="2066925"/>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2" name="Rectangle 1"/>
          <p:cNvSpPr/>
          <p:nvPr userDrawn="1"/>
        </p:nvSpPr>
        <p:spPr bwMode="auto">
          <a:xfrm>
            <a:off x="-1" y="5043072"/>
            <a:ext cx="9144001" cy="100393"/>
          </a:xfrm>
          <a:prstGeom prst="rect">
            <a:avLst/>
          </a:prstGeom>
          <a:solidFill>
            <a:schemeClr val="accent1"/>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6" name="Straight Connector 5"/>
          <p:cNvCxnSpPr/>
          <p:nvPr userDrawn="1"/>
        </p:nvCxnSpPr>
        <p:spPr>
          <a:xfrm>
            <a:off x="688149" y="2618888"/>
            <a:ext cx="466996"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6"/>
          <p:cNvSpPr>
            <a:spLocks noGrp="1"/>
          </p:cNvSpPr>
          <p:nvPr>
            <p:ph sz="quarter" idx="11"/>
          </p:nvPr>
        </p:nvSpPr>
        <p:spPr>
          <a:xfrm>
            <a:off x="0" y="2833447"/>
            <a:ext cx="4581525" cy="2066925"/>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220173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1_Blank grey design">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0" y="384772"/>
            <a:ext cx="4581525" cy="2066925"/>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2" name="Rectangle 1"/>
          <p:cNvSpPr/>
          <p:nvPr userDrawn="1"/>
        </p:nvSpPr>
        <p:spPr bwMode="auto">
          <a:xfrm>
            <a:off x="-1" y="5043072"/>
            <a:ext cx="9144001" cy="100393"/>
          </a:xfrm>
          <a:prstGeom prst="rect">
            <a:avLst/>
          </a:prstGeom>
          <a:solidFill>
            <a:schemeClr val="accent3"/>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6" name="Straight Connector 5"/>
          <p:cNvCxnSpPr/>
          <p:nvPr userDrawn="1"/>
        </p:nvCxnSpPr>
        <p:spPr>
          <a:xfrm>
            <a:off x="688149" y="2618888"/>
            <a:ext cx="466996"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Content Placeholder 6"/>
          <p:cNvSpPr>
            <a:spLocks noGrp="1"/>
          </p:cNvSpPr>
          <p:nvPr>
            <p:ph sz="quarter" idx="11"/>
          </p:nvPr>
        </p:nvSpPr>
        <p:spPr>
          <a:xfrm>
            <a:off x="0" y="2833447"/>
            <a:ext cx="4581525" cy="2066925"/>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212439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 first instance">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137160" y="0"/>
            <a:ext cx="9006840" cy="49180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title" hasCustomPrompt="1"/>
          </p:nvPr>
        </p:nvSpPr>
        <p:spPr>
          <a:xfrm>
            <a:off x="365760" y="274320"/>
            <a:ext cx="8549640" cy="364998"/>
          </a:xfrm>
        </p:spPr>
        <p:txBody>
          <a:bodyPr/>
          <a:lstStyle>
            <a:lvl1pPr>
              <a:defRPr baseline="0">
                <a:solidFill>
                  <a:schemeClr val="tx1"/>
                </a:solidFill>
              </a:defRPr>
            </a:lvl1pPr>
          </a:lstStyle>
          <a:p>
            <a:r>
              <a:rPr lang="en-US"/>
              <a:t>Agenda: First appearance in the deck</a:t>
            </a:r>
          </a:p>
        </p:txBody>
      </p:sp>
      <p:sp>
        <p:nvSpPr>
          <p:cNvPr id="3" name="Agenda"/>
          <p:cNvSpPr>
            <a:spLocks noGrp="1"/>
          </p:cNvSpPr>
          <p:nvPr>
            <p:ph idx="1" hasCustomPrompt="1"/>
          </p:nvPr>
        </p:nvSpPr>
        <p:spPr>
          <a:xfrm>
            <a:off x="365760" y="914400"/>
            <a:ext cx="8549640" cy="3776472"/>
          </a:xfrm>
        </p:spPr>
        <p:txBody>
          <a:bodyPr/>
          <a:lstStyle>
            <a:lvl1pPr marL="182880" indent="-182880">
              <a:spcBef>
                <a:spcPts val="900"/>
              </a:spcBef>
              <a:spcAft>
                <a:spcPts val="900"/>
              </a:spcAft>
              <a:buClrTx/>
              <a:buSzPct val="100000"/>
              <a:buFont typeface="Arial Black" pitchFamily="34" charset="0"/>
              <a:buChar char="›"/>
              <a:defRPr sz="2400" b="0" i="1">
                <a:solidFill>
                  <a:schemeClr val="accent4"/>
                </a:solidFill>
                <a:latin typeface="Georgia" pitchFamily="18" charset="0"/>
                <a:cs typeface="Adobe Arabic" pitchFamily="18" charset="-78"/>
              </a:defRPr>
            </a:lvl1pPr>
            <a:lvl2pPr marL="685800" indent="-164592">
              <a:spcBef>
                <a:spcPts val="300"/>
              </a:spcBef>
              <a:buClr>
                <a:srgbClr val="888888"/>
              </a:buClr>
              <a:buSzPct val="100000"/>
              <a:buFont typeface="Arial" pitchFamily="34" charset="0"/>
              <a:buChar char="•"/>
              <a:defRPr sz="1800" b="0" i="0">
                <a:solidFill>
                  <a:schemeClr val="tx1"/>
                </a:solidFill>
                <a:latin typeface="Arial" pitchFamily="34" charset="0"/>
                <a:cs typeface="Arial" pitchFamily="34" charset="0"/>
              </a:defRPr>
            </a:lvl2pPr>
            <a:lvl3pPr marL="685800" indent="-164592">
              <a:spcBef>
                <a:spcPts val="300"/>
              </a:spcBef>
              <a:buClr>
                <a:srgbClr val="888888"/>
              </a:buClr>
              <a:buSzPct val="100000"/>
              <a:buFont typeface="Arial" pitchFamily="34" charset="0"/>
              <a:buChar char="•"/>
              <a:defRPr sz="1800" b="0" i="0">
                <a:solidFill>
                  <a:schemeClr val="tx1"/>
                </a:solidFill>
                <a:latin typeface="Arial" pitchFamily="34" charset="0"/>
                <a:cs typeface="Arial" pitchFamily="34" charset="0"/>
              </a:defRPr>
            </a:lvl3pPr>
            <a:lvl4pPr marL="685800" indent="-164592">
              <a:spcBef>
                <a:spcPts val="300"/>
              </a:spcBef>
              <a:buClr>
                <a:srgbClr val="888888"/>
              </a:buClr>
              <a:buSzPct val="100000"/>
              <a:buFont typeface="Arial" pitchFamily="34" charset="0"/>
              <a:buChar char="•"/>
              <a:defRPr sz="1800" b="0" i="0">
                <a:solidFill>
                  <a:schemeClr val="tx1"/>
                </a:solidFill>
                <a:latin typeface="Arial" pitchFamily="34" charset="0"/>
                <a:cs typeface="Arial" pitchFamily="34" charset="0"/>
              </a:defRPr>
            </a:lvl4pPr>
            <a:lvl5pPr marL="685800" indent="-164592">
              <a:spcBef>
                <a:spcPts val="300"/>
              </a:spcBef>
              <a:buClr>
                <a:srgbClr val="888888"/>
              </a:buClr>
              <a:buSzPct val="100000"/>
              <a:buFont typeface="Arial" pitchFamily="34" charset="0"/>
              <a:buChar char="•"/>
              <a:defRPr sz="1800" b="0" i="0">
                <a:solidFill>
                  <a:schemeClr val="tx1"/>
                </a:solidFill>
                <a:latin typeface="Arial" pitchFamily="34" charset="0"/>
                <a:cs typeface="Arial" pitchFamily="34" charset="0"/>
              </a:defRPr>
            </a:lvl5pPr>
          </a:lstStyle>
          <a:p>
            <a:pPr lvl="0"/>
            <a:r>
              <a:rPr lang="en-US"/>
              <a:t>Click to add agenda items</a:t>
            </a:r>
          </a:p>
          <a:p>
            <a:pPr lvl="1"/>
            <a:r>
              <a:rPr lang="en-US"/>
              <a:t>Second level</a:t>
            </a:r>
          </a:p>
          <a:p>
            <a:pPr lvl="2"/>
            <a:r>
              <a:rPr lang="en-US"/>
              <a:t>Third level</a:t>
            </a:r>
          </a:p>
          <a:p>
            <a:pPr lvl="3"/>
            <a:r>
              <a:rPr lang="en-US"/>
              <a:t>Fourth level</a:t>
            </a:r>
          </a:p>
          <a:p>
            <a:pPr lvl="4"/>
            <a:r>
              <a:rPr lang="en-US"/>
              <a:t>Fifth level</a:t>
            </a:r>
          </a:p>
        </p:txBody>
      </p:sp>
      <p:sp>
        <p:nvSpPr>
          <p:cNvPr id="13" name="Page #"/>
          <p:cNvSpPr txBox="1"/>
          <p:nvPr userDrawn="1"/>
        </p:nvSpPr>
        <p:spPr>
          <a:xfrm>
            <a:off x="7086600" y="4983480"/>
            <a:ext cx="1828800" cy="91440"/>
          </a:xfrm>
          <a:prstGeom prst="rect">
            <a:avLst/>
          </a:prstGeom>
          <a:noFill/>
        </p:spPr>
        <p:txBody>
          <a:bodyPr wrap="square" lIns="0" tIns="0" rIns="0" bIns="0" rtlCol="0">
            <a:noAutofit/>
          </a:bodyPr>
          <a:lstStyle/>
          <a:p>
            <a:pPr algn="r">
              <a:spcAft>
                <a:spcPts val="0"/>
              </a:spcAft>
            </a:pPr>
            <a:fld id="{AE37EF82-0B25-4B89-B1EA-AE4F268844BE}" type="slidenum">
              <a:rPr lang="en-US" sz="600" b="1" kern="600" spc="70"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600" b="1" kern="600" spc="70" baseline="0" err="1">
              <a:solidFill>
                <a:schemeClr val="bg1"/>
              </a:solidFill>
              <a:latin typeface="Arial" panose="020B0604020202020204" pitchFamily="34" charset="0"/>
              <a:cs typeface="Arial" panose="020B0604020202020204" pitchFamily="34" charset="0"/>
            </a:endParaRPr>
          </a:p>
        </p:txBody>
      </p:sp>
      <p:sp>
        <p:nvSpPr>
          <p:cNvPr id="14" name="2016 Copyright"/>
          <p:cNvSpPr txBox="1"/>
          <p:nvPr userDrawn="1"/>
        </p:nvSpPr>
        <p:spPr>
          <a:xfrm>
            <a:off x="137160" y="4983480"/>
            <a:ext cx="4648200" cy="9233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600" spc="70">
                <a:solidFill>
                  <a:schemeClr val="bg1"/>
                </a:solidFill>
                <a:latin typeface="Arial" pitchFamily="34" charset="0"/>
                <a:cs typeface="Arial" pitchFamily="34" charset="0"/>
              </a:rPr>
              <a:t>©</a:t>
            </a:r>
            <a:r>
              <a:rPr lang="en-US" sz="600" kern="600" spc="70" baseline="0">
                <a:solidFill>
                  <a:schemeClr val="bg1"/>
                </a:solidFill>
                <a:latin typeface="Arial" pitchFamily="34" charset="0"/>
                <a:cs typeface="Arial" pitchFamily="34" charset="0"/>
              </a:rPr>
              <a:t> 2019 </a:t>
            </a:r>
            <a:r>
              <a:rPr lang="en-US" sz="600" kern="600" spc="70">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18981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Blank grey design">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0" y="384772"/>
            <a:ext cx="4581525" cy="2066925"/>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2" name="Rectangle 1"/>
          <p:cNvSpPr/>
          <p:nvPr userDrawn="1"/>
        </p:nvSpPr>
        <p:spPr bwMode="auto">
          <a:xfrm>
            <a:off x="-1" y="5043072"/>
            <a:ext cx="9144001" cy="100393"/>
          </a:xfrm>
          <a:prstGeom prst="rect">
            <a:avLst/>
          </a:prstGeom>
          <a:solidFill>
            <a:schemeClr val="accent4"/>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6" name="Straight Connector 5"/>
          <p:cNvCxnSpPr/>
          <p:nvPr userDrawn="1"/>
        </p:nvCxnSpPr>
        <p:spPr>
          <a:xfrm>
            <a:off x="688149" y="2618888"/>
            <a:ext cx="466996"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6"/>
          <p:cNvSpPr>
            <a:spLocks noGrp="1"/>
          </p:cNvSpPr>
          <p:nvPr>
            <p:ph sz="quarter" idx="11"/>
          </p:nvPr>
        </p:nvSpPr>
        <p:spPr>
          <a:xfrm>
            <a:off x="0" y="2833447"/>
            <a:ext cx="4581525" cy="2066925"/>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166230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End of course">
    <p:spTree>
      <p:nvGrpSpPr>
        <p:cNvPr id="1" name=""/>
        <p:cNvGrpSpPr/>
        <p:nvPr/>
      </p:nvGrpSpPr>
      <p:grpSpPr>
        <a:xfrm>
          <a:off x="0" y="0"/>
          <a:ext cx="0" cy="0"/>
          <a:chOff x="0" y="0"/>
          <a:chExt cx="0" cy="0"/>
        </a:xfrm>
      </p:grpSpPr>
      <p:sp>
        <p:nvSpPr>
          <p:cNvPr id="23" name="Content Placeholder 6"/>
          <p:cNvSpPr>
            <a:spLocks noGrp="1"/>
          </p:cNvSpPr>
          <p:nvPr>
            <p:ph sz="quarter" idx="22" hasCustomPrompt="1"/>
          </p:nvPr>
        </p:nvSpPr>
        <p:spPr>
          <a:xfrm>
            <a:off x="0" y="4510436"/>
            <a:ext cx="4114800" cy="630548"/>
          </a:xfrm>
          <a:prstGeom prst="rect">
            <a:avLst/>
          </a:prstGeom>
        </p:spPr>
        <p:txBody>
          <a:bodyPr lIns="45720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sp>
        <p:nvSpPr>
          <p:cNvPr id="26" name="TextBox 25"/>
          <p:cNvSpPr txBox="1"/>
          <p:nvPr userDrawn="1"/>
        </p:nvSpPr>
        <p:spPr>
          <a:xfrm>
            <a:off x="1" y="3473186"/>
            <a:ext cx="1257275" cy="1015534"/>
          </a:xfrm>
          <a:prstGeom prst="rect">
            <a:avLst/>
          </a:prstGeom>
          <a:noFill/>
        </p:spPr>
        <p:txBody>
          <a:bodyPr wrap="square" lIns="342848" rtlCol="0" anchor="ctr">
            <a:spAutoFit/>
          </a:bodyPr>
          <a:lstStyle/>
          <a:p>
            <a:r>
              <a:rPr lang="en-US" sz="5999">
                <a:solidFill>
                  <a:schemeClr val="accent4"/>
                </a:solidFill>
                <a:latin typeface="Segoe UI" panose="020B0502040204020203" pitchFamily="34" charset="0"/>
                <a:cs typeface="Segoe UI" panose="020B0502040204020203" pitchFamily="34" charset="0"/>
              </a:rPr>
              <a:t>5</a:t>
            </a:r>
          </a:p>
        </p:txBody>
      </p:sp>
      <p:cxnSp>
        <p:nvCxnSpPr>
          <p:cNvPr id="30" name="Straight Connector 29"/>
          <p:cNvCxnSpPr/>
          <p:nvPr userDrawn="1"/>
        </p:nvCxnSpPr>
        <p:spPr>
          <a:xfrm>
            <a:off x="375825" y="4381592"/>
            <a:ext cx="36745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Content Placeholder 6"/>
          <p:cNvSpPr>
            <a:spLocks noGrp="1"/>
          </p:cNvSpPr>
          <p:nvPr>
            <p:ph sz="quarter" idx="16" hasCustomPrompt="1"/>
          </p:nvPr>
        </p:nvSpPr>
        <p:spPr>
          <a:xfrm>
            <a:off x="-2" y="1779793"/>
            <a:ext cx="4114800" cy="537380"/>
          </a:xfrm>
          <a:prstGeom prst="rect">
            <a:avLst/>
          </a:prstGeom>
        </p:spPr>
        <p:txBody>
          <a:bodyPr lIns="45720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sp>
        <p:nvSpPr>
          <p:cNvPr id="32" name="Content Placeholder 6"/>
          <p:cNvSpPr>
            <a:spLocks noGrp="1"/>
          </p:cNvSpPr>
          <p:nvPr>
            <p:ph sz="quarter" idx="17" hasCustomPrompt="1"/>
          </p:nvPr>
        </p:nvSpPr>
        <p:spPr>
          <a:xfrm>
            <a:off x="0" y="3169324"/>
            <a:ext cx="4114800" cy="630548"/>
          </a:xfrm>
          <a:prstGeom prst="rect">
            <a:avLst/>
          </a:prstGeom>
        </p:spPr>
        <p:txBody>
          <a:bodyPr lIns="45720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sp>
        <p:nvSpPr>
          <p:cNvPr id="2" name="Rectangle 1"/>
          <p:cNvSpPr/>
          <p:nvPr userDrawn="1"/>
        </p:nvSpPr>
        <p:spPr bwMode="auto">
          <a:xfrm>
            <a:off x="-1" y="5043073"/>
            <a:ext cx="9144001" cy="100393"/>
          </a:xfrm>
          <a:prstGeom prst="rect">
            <a:avLst/>
          </a:prstGeom>
          <a:solidFill>
            <a:schemeClr val="accent4"/>
          </a:solidFill>
          <a:ln w="10795" cap="flat" cmpd="sng" algn="ctr">
            <a:noFill/>
            <a:prstDash val="solid"/>
            <a:headEnd type="none" w="med" len="med"/>
            <a:tailEnd type="none" w="med" len="med"/>
          </a:ln>
          <a:effectLst/>
        </p:spPr>
        <p:txBody>
          <a:bodyPr vert="horz" wrap="square" lIns="67227" tIns="33612" rIns="67227" bIns="33612" numCol="1" rtlCol="0" anchor="ctr" anchorCtr="0" compatLnSpc="1">
            <a:prstTxWarp prst="textNoShape">
              <a:avLst/>
            </a:prstTxWarp>
          </a:bodyPr>
          <a:lstStyle/>
          <a:p>
            <a:pPr algn="ctr" defTabSz="672093" fontAlgn="base">
              <a:spcBef>
                <a:spcPct val="0"/>
              </a:spcBef>
              <a:spcAft>
                <a:spcPct val="0"/>
              </a:spcAft>
            </a:pPr>
            <a:endParaRPr lang="en-US" sz="1029" kern="0">
              <a:gradFill>
                <a:gsLst>
                  <a:gs pos="0">
                    <a:srgbClr val="FFFFFF"/>
                  </a:gs>
                  <a:gs pos="100000">
                    <a:srgbClr val="FFFFFF"/>
                  </a:gs>
                </a:gsLst>
                <a:lin ang="5400000" scaled="0"/>
              </a:gradFill>
            </a:endParaRPr>
          </a:p>
        </p:txBody>
      </p:sp>
      <p:sp>
        <p:nvSpPr>
          <p:cNvPr id="33" name="Content Placeholder 6"/>
          <p:cNvSpPr>
            <a:spLocks noGrp="1"/>
          </p:cNvSpPr>
          <p:nvPr>
            <p:ph sz="quarter" idx="18" hasCustomPrompt="1"/>
          </p:nvPr>
        </p:nvSpPr>
        <p:spPr>
          <a:xfrm>
            <a:off x="4572000" y="1779793"/>
            <a:ext cx="4114800" cy="523973"/>
          </a:xfrm>
          <a:prstGeom prst="rect">
            <a:avLst/>
          </a:prstGeom>
        </p:spPr>
        <p:txBody>
          <a:bodyPr lIns="18288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sp>
        <p:nvSpPr>
          <p:cNvPr id="34" name="Content Placeholder 6"/>
          <p:cNvSpPr>
            <a:spLocks noGrp="1"/>
          </p:cNvSpPr>
          <p:nvPr>
            <p:ph sz="quarter" idx="19" hasCustomPrompt="1"/>
          </p:nvPr>
        </p:nvSpPr>
        <p:spPr>
          <a:xfrm>
            <a:off x="4572000" y="3164491"/>
            <a:ext cx="4114800" cy="635382"/>
          </a:xfrm>
          <a:prstGeom prst="rect">
            <a:avLst/>
          </a:prstGeom>
        </p:spPr>
        <p:txBody>
          <a:bodyPr lIns="18288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sp>
        <p:nvSpPr>
          <p:cNvPr id="4" name="Content Placeholder 3"/>
          <p:cNvSpPr>
            <a:spLocks noGrp="1"/>
          </p:cNvSpPr>
          <p:nvPr>
            <p:ph sz="quarter" idx="20"/>
          </p:nvPr>
        </p:nvSpPr>
        <p:spPr>
          <a:xfrm>
            <a:off x="0" y="246198"/>
            <a:ext cx="9144000" cy="1029192"/>
          </a:xfrm>
          <a:prstGeom prst="rect">
            <a:avLst/>
          </a:prstGeom>
        </p:spPr>
        <p:txBody>
          <a:bodyPr lIns="457200"/>
          <a:lstStyle>
            <a:lvl1pPr marL="0" indent="0">
              <a:buNone/>
              <a:defRPr sz="3601">
                <a:latin typeface="Segoe UI Light" panose="020B0502040204020203" pitchFamily="34" charset="0"/>
                <a:cs typeface="Segoe UI Light" panose="020B0502040204020203" pitchFamily="34" charset="0"/>
              </a:defRPr>
            </a:lvl1pPr>
          </a:lstStyle>
          <a:p>
            <a:pPr lvl="0"/>
            <a:r>
              <a:rPr lang="en-US"/>
              <a:t>Edit Master text styles</a:t>
            </a:r>
          </a:p>
        </p:txBody>
      </p:sp>
      <p:sp>
        <p:nvSpPr>
          <p:cNvPr id="21" name="TextBox 20"/>
          <p:cNvSpPr txBox="1"/>
          <p:nvPr userDrawn="1"/>
        </p:nvSpPr>
        <p:spPr>
          <a:xfrm>
            <a:off x="1" y="745015"/>
            <a:ext cx="1257275" cy="1015534"/>
          </a:xfrm>
          <a:prstGeom prst="rect">
            <a:avLst/>
          </a:prstGeom>
          <a:noFill/>
        </p:spPr>
        <p:txBody>
          <a:bodyPr wrap="square" lIns="342848" rtlCol="0" anchor="ctr">
            <a:spAutoFit/>
          </a:bodyPr>
          <a:lstStyle/>
          <a:p>
            <a:r>
              <a:rPr lang="en-US" sz="5999">
                <a:solidFill>
                  <a:schemeClr val="accent4"/>
                </a:solidFill>
                <a:latin typeface="Segoe UI" panose="020B0502040204020203" pitchFamily="34" charset="0"/>
                <a:cs typeface="Segoe UI" panose="020B0502040204020203" pitchFamily="34" charset="0"/>
              </a:rPr>
              <a:t>1</a:t>
            </a:r>
          </a:p>
        </p:txBody>
      </p:sp>
      <p:sp>
        <p:nvSpPr>
          <p:cNvPr id="22" name="TextBox 21"/>
          <p:cNvSpPr txBox="1"/>
          <p:nvPr userDrawn="1"/>
        </p:nvSpPr>
        <p:spPr>
          <a:xfrm>
            <a:off x="1" y="2132075"/>
            <a:ext cx="1257275" cy="1015534"/>
          </a:xfrm>
          <a:prstGeom prst="rect">
            <a:avLst/>
          </a:prstGeom>
          <a:noFill/>
        </p:spPr>
        <p:txBody>
          <a:bodyPr wrap="square" lIns="342848" rtlCol="0" anchor="ctr">
            <a:spAutoFit/>
          </a:bodyPr>
          <a:lstStyle/>
          <a:p>
            <a:r>
              <a:rPr lang="en-US" sz="5999">
                <a:solidFill>
                  <a:schemeClr val="accent4"/>
                </a:solidFill>
                <a:latin typeface="Segoe UI" panose="020B0502040204020203" pitchFamily="34" charset="0"/>
                <a:cs typeface="Segoe UI" panose="020B0502040204020203" pitchFamily="34" charset="0"/>
              </a:rPr>
              <a:t>3</a:t>
            </a:r>
          </a:p>
        </p:txBody>
      </p:sp>
      <p:sp>
        <p:nvSpPr>
          <p:cNvPr id="35" name="TextBox 34"/>
          <p:cNvSpPr txBox="1"/>
          <p:nvPr userDrawn="1"/>
        </p:nvSpPr>
        <p:spPr>
          <a:xfrm>
            <a:off x="4698529" y="745015"/>
            <a:ext cx="593674" cy="1015534"/>
          </a:xfrm>
          <a:prstGeom prst="rect">
            <a:avLst/>
          </a:prstGeom>
          <a:noFill/>
        </p:spPr>
        <p:txBody>
          <a:bodyPr wrap="square" lIns="0" rtlCol="0" anchor="ctr">
            <a:spAutoFit/>
          </a:bodyPr>
          <a:lstStyle/>
          <a:p>
            <a:r>
              <a:rPr lang="en-US" sz="5999">
                <a:solidFill>
                  <a:schemeClr val="accent4"/>
                </a:solidFill>
                <a:latin typeface="Segoe UI" panose="020B0502040204020203" pitchFamily="34" charset="0"/>
                <a:cs typeface="Segoe UI" panose="020B0502040204020203" pitchFamily="34" charset="0"/>
              </a:rPr>
              <a:t>2</a:t>
            </a:r>
          </a:p>
        </p:txBody>
      </p:sp>
      <p:sp>
        <p:nvSpPr>
          <p:cNvPr id="37" name="TextBox 36"/>
          <p:cNvSpPr txBox="1"/>
          <p:nvPr userDrawn="1"/>
        </p:nvSpPr>
        <p:spPr>
          <a:xfrm>
            <a:off x="4698529" y="2132075"/>
            <a:ext cx="593674" cy="1015534"/>
          </a:xfrm>
          <a:prstGeom prst="rect">
            <a:avLst/>
          </a:prstGeom>
          <a:noFill/>
        </p:spPr>
        <p:txBody>
          <a:bodyPr wrap="square" lIns="0" rtlCol="0" anchor="ctr">
            <a:spAutoFit/>
          </a:bodyPr>
          <a:lstStyle/>
          <a:p>
            <a:r>
              <a:rPr lang="en-US" sz="5999">
                <a:solidFill>
                  <a:schemeClr val="accent4"/>
                </a:solidFill>
                <a:latin typeface="Segoe UI" panose="020B0502040204020203" pitchFamily="34" charset="0"/>
                <a:cs typeface="Segoe UI" panose="020B0502040204020203" pitchFamily="34" charset="0"/>
              </a:rPr>
              <a:t>4</a:t>
            </a:r>
          </a:p>
        </p:txBody>
      </p:sp>
      <p:cxnSp>
        <p:nvCxnSpPr>
          <p:cNvPr id="38" name="Straight Connector 37"/>
          <p:cNvCxnSpPr/>
          <p:nvPr userDrawn="1"/>
        </p:nvCxnSpPr>
        <p:spPr>
          <a:xfrm>
            <a:off x="375825" y="1649279"/>
            <a:ext cx="36745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4715256" y="3040481"/>
            <a:ext cx="36745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4715256" y="1649279"/>
            <a:ext cx="36745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375825" y="3039546"/>
            <a:ext cx="36745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90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8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of course">
    <p:spTree>
      <p:nvGrpSpPr>
        <p:cNvPr id="1" name=""/>
        <p:cNvGrpSpPr/>
        <p:nvPr/>
      </p:nvGrpSpPr>
      <p:grpSpPr>
        <a:xfrm>
          <a:off x="0" y="0"/>
          <a:ext cx="0" cy="0"/>
          <a:chOff x="0" y="0"/>
          <a:chExt cx="0" cy="0"/>
        </a:xfrm>
      </p:grpSpPr>
      <p:sp>
        <p:nvSpPr>
          <p:cNvPr id="31" name="Content Placeholder 6"/>
          <p:cNvSpPr>
            <a:spLocks noGrp="1"/>
          </p:cNvSpPr>
          <p:nvPr>
            <p:ph sz="quarter" idx="16" hasCustomPrompt="1"/>
          </p:nvPr>
        </p:nvSpPr>
        <p:spPr>
          <a:xfrm>
            <a:off x="-2" y="2084419"/>
            <a:ext cx="4114800" cy="537380"/>
          </a:xfrm>
          <a:prstGeom prst="rect">
            <a:avLst/>
          </a:prstGeom>
        </p:spPr>
        <p:txBody>
          <a:bodyPr lIns="45720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sp>
        <p:nvSpPr>
          <p:cNvPr id="32" name="Content Placeholder 6"/>
          <p:cNvSpPr>
            <a:spLocks noGrp="1"/>
          </p:cNvSpPr>
          <p:nvPr>
            <p:ph sz="quarter" idx="17" hasCustomPrompt="1"/>
          </p:nvPr>
        </p:nvSpPr>
        <p:spPr>
          <a:xfrm>
            <a:off x="0" y="3866919"/>
            <a:ext cx="4114800" cy="630548"/>
          </a:xfrm>
          <a:prstGeom prst="rect">
            <a:avLst/>
          </a:prstGeom>
        </p:spPr>
        <p:txBody>
          <a:bodyPr lIns="45720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grpSp>
        <p:nvGrpSpPr>
          <p:cNvPr id="10" name="Group 9"/>
          <p:cNvGrpSpPr/>
          <p:nvPr userDrawn="1"/>
        </p:nvGrpSpPr>
        <p:grpSpPr>
          <a:xfrm>
            <a:off x="2192127" y="2317173"/>
            <a:ext cx="4807017" cy="1325758"/>
            <a:chOff x="2922835" y="2564679"/>
            <a:chExt cx="6409356" cy="2666634"/>
          </a:xfrm>
        </p:grpSpPr>
        <p:cxnSp>
          <p:nvCxnSpPr>
            <p:cNvPr id="11" name="Straight Connector 10"/>
            <p:cNvCxnSpPr/>
            <p:nvPr/>
          </p:nvCxnSpPr>
          <p:spPr>
            <a:xfrm>
              <a:off x="2922835" y="2564679"/>
              <a:ext cx="0" cy="26666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17432" y="2564679"/>
              <a:ext cx="0" cy="26666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332191" y="2564679"/>
              <a:ext cx="0" cy="26666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userDrawn="1"/>
        </p:nvSpPr>
        <p:spPr bwMode="auto">
          <a:xfrm>
            <a:off x="-1" y="5043073"/>
            <a:ext cx="9144001" cy="100393"/>
          </a:xfrm>
          <a:prstGeom prst="rect">
            <a:avLst/>
          </a:prstGeom>
          <a:solidFill>
            <a:schemeClr val="accent4"/>
          </a:solidFill>
          <a:ln w="10795" cap="flat" cmpd="sng" algn="ctr">
            <a:noFill/>
            <a:prstDash val="solid"/>
            <a:headEnd type="none" w="med" len="med"/>
            <a:tailEnd type="none" w="med" len="med"/>
          </a:ln>
          <a:effectLst/>
        </p:spPr>
        <p:txBody>
          <a:bodyPr vert="horz" wrap="square" lIns="67227" tIns="33612" rIns="67227" bIns="33612" numCol="1" rtlCol="0" anchor="ctr" anchorCtr="0" compatLnSpc="1">
            <a:prstTxWarp prst="textNoShape">
              <a:avLst/>
            </a:prstTxWarp>
          </a:bodyPr>
          <a:lstStyle/>
          <a:p>
            <a:pPr algn="ctr" defTabSz="672093" fontAlgn="base">
              <a:spcBef>
                <a:spcPct val="0"/>
              </a:spcBef>
              <a:spcAft>
                <a:spcPct val="0"/>
              </a:spcAft>
            </a:pPr>
            <a:endParaRPr lang="en-US" sz="1029" kern="0">
              <a:gradFill>
                <a:gsLst>
                  <a:gs pos="0">
                    <a:srgbClr val="FFFFFF"/>
                  </a:gs>
                  <a:gs pos="100000">
                    <a:srgbClr val="FFFFFF"/>
                  </a:gs>
                </a:gsLst>
                <a:lin ang="5400000" scaled="0"/>
              </a:gradFill>
            </a:endParaRPr>
          </a:p>
        </p:txBody>
      </p:sp>
      <p:sp>
        <p:nvSpPr>
          <p:cNvPr id="33" name="Content Placeholder 6"/>
          <p:cNvSpPr>
            <a:spLocks noGrp="1"/>
          </p:cNvSpPr>
          <p:nvPr>
            <p:ph sz="quarter" idx="18" hasCustomPrompt="1"/>
          </p:nvPr>
        </p:nvSpPr>
        <p:spPr>
          <a:xfrm>
            <a:off x="4572000" y="2084419"/>
            <a:ext cx="4114800" cy="523973"/>
          </a:xfrm>
          <a:prstGeom prst="rect">
            <a:avLst/>
          </a:prstGeom>
        </p:spPr>
        <p:txBody>
          <a:bodyPr lIns="18288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sp>
        <p:nvSpPr>
          <p:cNvPr id="34" name="Content Placeholder 6"/>
          <p:cNvSpPr>
            <a:spLocks noGrp="1"/>
          </p:cNvSpPr>
          <p:nvPr>
            <p:ph sz="quarter" idx="19" hasCustomPrompt="1"/>
          </p:nvPr>
        </p:nvSpPr>
        <p:spPr>
          <a:xfrm>
            <a:off x="4572000" y="3862083"/>
            <a:ext cx="4114800" cy="635382"/>
          </a:xfrm>
          <a:prstGeom prst="rect">
            <a:avLst/>
          </a:prstGeom>
        </p:spPr>
        <p:txBody>
          <a:bodyPr lIns="18288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sp>
        <p:nvSpPr>
          <p:cNvPr id="4" name="Content Placeholder 3"/>
          <p:cNvSpPr>
            <a:spLocks noGrp="1"/>
          </p:cNvSpPr>
          <p:nvPr>
            <p:ph sz="quarter" idx="20"/>
          </p:nvPr>
        </p:nvSpPr>
        <p:spPr>
          <a:xfrm>
            <a:off x="0" y="246198"/>
            <a:ext cx="9144000" cy="1029192"/>
          </a:xfrm>
          <a:prstGeom prst="rect">
            <a:avLst/>
          </a:prstGeom>
        </p:spPr>
        <p:txBody>
          <a:bodyPr lIns="457200"/>
          <a:lstStyle>
            <a:lvl1pPr marL="0" indent="0">
              <a:buNone/>
              <a:defRPr sz="3601">
                <a:latin typeface="Segoe UI Light" panose="020B0502040204020203" pitchFamily="34" charset="0"/>
                <a:cs typeface="Segoe UI Light" panose="020B0502040204020203" pitchFamily="34" charset="0"/>
              </a:defRPr>
            </a:lvl1pPr>
          </a:lstStyle>
          <a:p>
            <a:pPr lvl="0"/>
            <a:r>
              <a:rPr lang="en-US"/>
              <a:t>Edit Master text styles</a:t>
            </a:r>
          </a:p>
        </p:txBody>
      </p:sp>
      <p:sp>
        <p:nvSpPr>
          <p:cNvPr id="21" name="TextBox 20"/>
          <p:cNvSpPr txBox="1"/>
          <p:nvPr userDrawn="1"/>
        </p:nvSpPr>
        <p:spPr>
          <a:xfrm>
            <a:off x="1" y="1049641"/>
            <a:ext cx="1257275" cy="1015534"/>
          </a:xfrm>
          <a:prstGeom prst="rect">
            <a:avLst/>
          </a:prstGeom>
          <a:noFill/>
        </p:spPr>
        <p:txBody>
          <a:bodyPr wrap="square" lIns="342848" rtlCol="0" anchor="ctr">
            <a:spAutoFit/>
          </a:bodyPr>
          <a:lstStyle/>
          <a:p>
            <a:r>
              <a:rPr lang="en-US" sz="5999">
                <a:solidFill>
                  <a:schemeClr val="accent4"/>
                </a:solidFill>
                <a:cs typeface="Segoe UI Light" panose="020B0502040204020203" pitchFamily="34" charset="0"/>
              </a:rPr>
              <a:t>1</a:t>
            </a:r>
          </a:p>
        </p:txBody>
      </p:sp>
      <p:sp>
        <p:nvSpPr>
          <p:cNvPr id="22" name="TextBox 21"/>
          <p:cNvSpPr txBox="1"/>
          <p:nvPr userDrawn="1"/>
        </p:nvSpPr>
        <p:spPr>
          <a:xfrm>
            <a:off x="1" y="2829669"/>
            <a:ext cx="1257275" cy="1015534"/>
          </a:xfrm>
          <a:prstGeom prst="rect">
            <a:avLst/>
          </a:prstGeom>
          <a:noFill/>
        </p:spPr>
        <p:txBody>
          <a:bodyPr wrap="square" lIns="342848" rtlCol="0" anchor="ctr">
            <a:spAutoFit/>
          </a:bodyPr>
          <a:lstStyle/>
          <a:p>
            <a:r>
              <a:rPr lang="en-US" sz="5999">
                <a:solidFill>
                  <a:schemeClr val="accent4"/>
                </a:solidFill>
                <a:cs typeface="Segoe UI Light" panose="020B0502040204020203" pitchFamily="34" charset="0"/>
              </a:rPr>
              <a:t>3</a:t>
            </a:r>
          </a:p>
        </p:txBody>
      </p:sp>
      <p:sp>
        <p:nvSpPr>
          <p:cNvPr id="35" name="TextBox 34"/>
          <p:cNvSpPr txBox="1"/>
          <p:nvPr userDrawn="1"/>
        </p:nvSpPr>
        <p:spPr>
          <a:xfrm>
            <a:off x="4698529" y="1049641"/>
            <a:ext cx="593674" cy="1015534"/>
          </a:xfrm>
          <a:prstGeom prst="rect">
            <a:avLst/>
          </a:prstGeom>
          <a:noFill/>
        </p:spPr>
        <p:txBody>
          <a:bodyPr wrap="square" lIns="0" rtlCol="0" anchor="ctr">
            <a:spAutoFit/>
          </a:bodyPr>
          <a:lstStyle/>
          <a:p>
            <a:r>
              <a:rPr lang="en-US" sz="5999">
                <a:solidFill>
                  <a:schemeClr val="accent4"/>
                </a:solidFill>
                <a:cs typeface="Segoe UI Light" panose="020B0502040204020203" pitchFamily="34" charset="0"/>
              </a:rPr>
              <a:t>2</a:t>
            </a:r>
          </a:p>
        </p:txBody>
      </p:sp>
      <p:sp>
        <p:nvSpPr>
          <p:cNvPr id="37" name="TextBox 36"/>
          <p:cNvSpPr txBox="1"/>
          <p:nvPr userDrawn="1"/>
        </p:nvSpPr>
        <p:spPr>
          <a:xfrm>
            <a:off x="4698529" y="2829669"/>
            <a:ext cx="593674" cy="1015534"/>
          </a:xfrm>
          <a:prstGeom prst="rect">
            <a:avLst/>
          </a:prstGeom>
          <a:noFill/>
        </p:spPr>
        <p:txBody>
          <a:bodyPr wrap="square" lIns="0" rtlCol="0" anchor="ctr">
            <a:spAutoFit/>
          </a:bodyPr>
          <a:lstStyle/>
          <a:p>
            <a:r>
              <a:rPr lang="en-US" sz="5999">
                <a:solidFill>
                  <a:schemeClr val="accent4"/>
                </a:solidFill>
                <a:cs typeface="Segoe UI Light" panose="020B0502040204020203" pitchFamily="34" charset="0"/>
              </a:rPr>
              <a:t>4</a:t>
            </a:r>
          </a:p>
        </p:txBody>
      </p:sp>
      <p:cxnSp>
        <p:nvCxnSpPr>
          <p:cNvPr id="38" name="Straight Connector 37"/>
          <p:cNvCxnSpPr/>
          <p:nvPr userDrawn="1"/>
        </p:nvCxnSpPr>
        <p:spPr>
          <a:xfrm>
            <a:off x="375825" y="1953905"/>
            <a:ext cx="36745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4715256" y="3738074"/>
            <a:ext cx="36745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4715256" y="1953905"/>
            <a:ext cx="36745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375825" y="3738074"/>
            <a:ext cx="36745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9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8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End of course">
    <p:spTree>
      <p:nvGrpSpPr>
        <p:cNvPr id="1" name=""/>
        <p:cNvGrpSpPr/>
        <p:nvPr/>
      </p:nvGrpSpPr>
      <p:grpSpPr>
        <a:xfrm>
          <a:off x="0" y="0"/>
          <a:ext cx="0" cy="0"/>
          <a:chOff x="0" y="0"/>
          <a:chExt cx="0" cy="0"/>
        </a:xfrm>
      </p:grpSpPr>
      <p:sp>
        <p:nvSpPr>
          <p:cNvPr id="31" name="Content Placeholder 6"/>
          <p:cNvSpPr>
            <a:spLocks noGrp="1"/>
          </p:cNvSpPr>
          <p:nvPr>
            <p:ph sz="quarter" idx="16" hasCustomPrompt="1"/>
          </p:nvPr>
        </p:nvSpPr>
        <p:spPr>
          <a:xfrm>
            <a:off x="-2" y="2084419"/>
            <a:ext cx="4114800" cy="537380"/>
          </a:xfrm>
          <a:prstGeom prst="rect">
            <a:avLst/>
          </a:prstGeom>
        </p:spPr>
        <p:txBody>
          <a:bodyPr lIns="45720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sp>
        <p:nvSpPr>
          <p:cNvPr id="32" name="Content Placeholder 6"/>
          <p:cNvSpPr>
            <a:spLocks noGrp="1"/>
          </p:cNvSpPr>
          <p:nvPr>
            <p:ph sz="quarter" idx="17" hasCustomPrompt="1"/>
          </p:nvPr>
        </p:nvSpPr>
        <p:spPr>
          <a:xfrm>
            <a:off x="0" y="3866919"/>
            <a:ext cx="4114800" cy="630548"/>
          </a:xfrm>
          <a:prstGeom prst="rect">
            <a:avLst/>
          </a:prstGeom>
        </p:spPr>
        <p:txBody>
          <a:bodyPr lIns="45720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grpSp>
        <p:nvGrpSpPr>
          <p:cNvPr id="10" name="Group 9"/>
          <p:cNvGrpSpPr/>
          <p:nvPr userDrawn="1"/>
        </p:nvGrpSpPr>
        <p:grpSpPr>
          <a:xfrm>
            <a:off x="2192127" y="2317173"/>
            <a:ext cx="4807017" cy="1325758"/>
            <a:chOff x="2922835" y="2564679"/>
            <a:chExt cx="6409356" cy="2666634"/>
          </a:xfrm>
        </p:grpSpPr>
        <p:cxnSp>
          <p:nvCxnSpPr>
            <p:cNvPr id="11" name="Straight Connector 10"/>
            <p:cNvCxnSpPr/>
            <p:nvPr/>
          </p:nvCxnSpPr>
          <p:spPr>
            <a:xfrm>
              <a:off x="2922835" y="2564679"/>
              <a:ext cx="0" cy="26666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17432" y="2564679"/>
              <a:ext cx="0" cy="26666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332191" y="2564679"/>
              <a:ext cx="0" cy="26666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userDrawn="1"/>
        </p:nvSpPr>
        <p:spPr bwMode="auto">
          <a:xfrm>
            <a:off x="-1" y="5043073"/>
            <a:ext cx="9144001" cy="100393"/>
          </a:xfrm>
          <a:prstGeom prst="rect">
            <a:avLst/>
          </a:prstGeom>
          <a:solidFill>
            <a:schemeClr val="accent6"/>
          </a:solidFill>
          <a:ln w="10795" cap="flat" cmpd="sng" algn="ctr">
            <a:noFill/>
            <a:prstDash val="solid"/>
            <a:headEnd type="none" w="med" len="med"/>
            <a:tailEnd type="none" w="med" len="med"/>
          </a:ln>
          <a:effectLst/>
        </p:spPr>
        <p:txBody>
          <a:bodyPr vert="horz" wrap="square" lIns="67227" tIns="33612" rIns="67227" bIns="33612" numCol="1" rtlCol="0" anchor="ctr" anchorCtr="0" compatLnSpc="1">
            <a:prstTxWarp prst="textNoShape">
              <a:avLst/>
            </a:prstTxWarp>
          </a:bodyPr>
          <a:lstStyle/>
          <a:p>
            <a:pPr algn="ctr" defTabSz="672093" fontAlgn="base">
              <a:spcBef>
                <a:spcPct val="0"/>
              </a:spcBef>
              <a:spcAft>
                <a:spcPct val="0"/>
              </a:spcAft>
            </a:pPr>
            <a:endParaRPr lang="en-US" sz="1029" kern="0">
              <a:gradFill>
                <a:gsLst>
                  <a:gs pos="0">
                    <a:srgbClr val="FFFFFF"/>
                  </a:gs>
                  <a:gs pos="100000">
                    <a:srgbClr val="FFFFFF"/>
                  </a:gs>
                </a:gsLst>
                <a:lin ang="5400000" scaled="0"/>
              </a:gradFill>
            </a:endParaRPr>
          </a:p>
        </p:txBody>
      </p:sp>
      <p:sp>
        <p:nvSpPr>
          <p:cNvPr id="33" name="Content Placeholder 6"/>
          <p:cNvSpPr>
            <a:spLocks noGrp="1"/>
          </p:cNvSpPr>
          <p:nvPr>
            <p:ph sz="quarter" idx="18" hasCustomPrompt="1"/>
          </p:nvPr>
        </p:nvSpPr>
        <p:spPr>
          <a:xfrm>
            <a:off x="4572000" y="2084419"/>
            <a:ext cx="4114800" cy="523973"/>
          </a:xfrm>
          <a:prstGeom prst="rect">
            <a:avLst/>
          </a:prstGeom>
        </p:spPr>
        <p:txBody>
          <a:bodyPr lIns="18288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sp>
        <p:nvSpPr>
          <p:cNvPr id="34" name="Content Placeholder 6"/>
          <p:cNvSpPr>
            <a:spLocks noGrp="1"/>
          </p:cNvSpPr>
          <p:nvPr>
            <p:ph sz="quarter" idx="19" hasCustomPrompt="1"/>
          </p:nvPr>
        </p:nvSpPr>
        <p:spPr>
          <a:xfrm>
            <a:off x="4572000" y="3862083"/>
            <a:ext cx="4114800" cy="635382"/>
          </a:xfrm>
          <a:prstGeom prst="rect">
            <a:avLst/>
          </a:prstGeom>
        </p:spPr>
        <p:txBody>
          <a:bodyPr lIns="182880" anchor="t" anchorCtr="0"/>
          <a:lstStyle>
            <a:lvl1pPr marL="0" indent="0">
              <a:buNone/>
              <a:defRPr sz="1800">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Add text here</a:t>
            </a:r>
          </a:p>
        </p:txBody>
      </p:sp>
      <p:sp>
        <p:nvSpPr>
          <p:cNvPr id="4" name="Content Placeholder 3"/>
          <p:cNvSpPr>
            <a:spLocks noGrp="1"/>
          </p:cNvSpPr>
          <p:nvPr>
            <p:ph sz="quarter" idx="20"/>
          </p:nvPr>
        </p:nvSpPr>
        <p:spPr>
          <a:xfrm>
            <a:off x="0" y="246198"/>
            <a:ext cx="9144000" cy="1029192"/>
          </a:xfrm>
          <a:prstGeom prst="rect">
            <a:avLst/>
          </a:prstGeom>
        </p:spPr>
        <p:txBody>
          <a:bodyPr lIns="457200"/>
          <a:lstStyle>
            <a:lvl1pPr marL="0" indent="0">
              <a:buNone/>
              <a:defRPr sz="3601">
                <a:latin typeface="Segoe UI Light" panose="020B0502040204020203" pitchFamily="34" charset="0"/>
                <a:cs typeface="Segoe UI Light" panose="020B0502040204020203" pitchFamily="34" charset="0"/>
              </a:defRPr>
            </a:lvl1pPr>
          </a:lstStyle>
          <a:p>
            <a:pPr lvl="0"/>
            <a:r>
              <a:rPr lang="en-US"/>
              <a:t>Edit Master text styles</a:t>
            </a:r>
          </a:p>
        </p:txBody>
      </p:sp>
      <p:sp>
        <p:nvSpPr>
          <p:cNvPr id="21" name="TextBox 20"/>
          <p:cNvSpPr txBox="1"/>
          <p:nvPr userDrawn="1"/>
        </p:nvSpPr>
        <p:spPr>
          <a:xfrm>
            <a:off x="1" y="1049641"/>
            <a:ext cx="1257275" cy="1015534"/>
          </a:xfrm>
          <a:prstGeom prst="rect">
            <a:avLst/>
          </a:prstGeom>
          <a:noFill/>
        </p:spPr>
        <p:txBody>
          <a:bodyPr wrap="square" lIns="342848" rtlCol="0" anchor="ctr">
            <a:spAutoFit/>
          </a:bodyPr>
          <a:lstStyle/>
          <a:p>
            <a:r>
              <a:rPr lang="en-US" sz="5999">
                <a:solidFill>
                  <a:schemeClr val="accent6"/>
                </a:solidFill>
                <a:cs typeface="Segoe UI Light" panose="020B0502040204020203" pitchFamily="34" charset="0"/>
              </a:rPr>
              <a:t>1</a:t>
            </a:r>
          </a:p>
        </p:txBody>
      </p:sp>
      <p:sp>
        <p:nvSpPr>
          <p:cNvPr id="22" name="TextBox 21"/>
          <p:cNvSpPr txBox="1"/>
          <p:nvPr userDrawn="1"/>
        </p:nvSpPr>
        <p:spPr>
          <a:xfrm>
            <a:off x="1" y="2829669"/>
            <a:ext cx="1257275" cy="1015534"/>
          </a:xfrm>
          <a:prstGeom prst="rect">
            <a:avLst/>
          </a:prstGeom>
          <a:noFill/>
        </p:spPr>
        <p:txBody>
          <a:bodyPr wrap="square" lIns="342848" rtlCol="0" anchor="ctr">
            <a:spAutoFit/>
          </a:bodyPr>
          <a:lstStyle/>
          <a:p>
            <a:r>
              <a:rPr lang="en-US" sz="5999">
                <a:solidFill>
                  <a:schemeClr val="accent6"/>
                </a:solidFill>
                <a:cs typeface="Segoe UI Light" panose="020B0502040204020203" pitchFamily="34" charset="0"/>
              </a:rPr>
              <a:t>3</a:t>
            </a:r>
          </a:p>
        </p:txBody>
      </p:sp>
      <p:sp>
        <p:nvSpPr>
          <p:cNvPr id="35" name="TextBox 34"/>
          <p:cNvSpPr txBox="1"/>
          <p:nvPr userDrawn="1"/>
        </p:nvSpPr>
        <p:spPr>
          <a:xfrm>
            <a:off x="4698529" y="1049641"/>
            <a:ext cx="593674" cy="1015534"/>
          </a:xfrm>
          <a:prstGeom prst="rect">
            <a:avLst/>
          </a:prstGeom>
          <a:noFill/>
        </p:spPr>
        <p:txBody>
          <a:bodyPr wrap="square" lIns="0" rtlCol="0" anchor="ctr">
            <a:spAutoFit/>
          </a:bodyPr>
          <a:lstStyle/>
          <a:p>
            <a:r>
              <a:rPr lang="en-US" sz="5999">
                <a:solidFill>
                  <a:schemeClr val="accent6"/>
                </a:solidFill>
                <a:cs typeface="Segoe UI Light" panose="020B0502040204020203" pitchFamily="34" charset="0"/>
              </a:rPr>
              <a:t>2</a:t>
            </a:r>
          </a:p>
        </p:txBody>
      </p:sp>
      <p:sp>
        <p:nvSpPr>
          <p:cNvPr id="37" name="TextBox 36"/>
          <p:cNvSpPr txBox="1"/>
          <p:nvPr userDrawn="1"/>
        </p:nvSpPr>
        <p:spPr>
          <a:xfrm>
            <a:off x="4698529" y="2829669"/>
            <a:ext cx="593674" cy="1015534"/>
          </a:xfrm>
          <a:prstGeom prst="rect">
            <a:avLst/>
          </a:prstGeom>
          <a:noFill/>
        </p:spPr>
        <p:txBody>
          <a:bodyPr wrap="square" lIns="0" rtlCol="0" anchor="ctr">
            <a:spAutoFit/>
          </a:bodyPr>
          <a:lstStyle/>
          <a:p>
            <a:r>
              <a:rPr lang="en-US" sz="5999">
                <a:solidFill>
                  <a:schemeClr val="accent6"/>
                </a:solidFill>
                <a:cs typeface="Segoe UI Light" panose="020B0502040204020203" pitchFamily="34" charset="0"/>
              </a:rPr>
              <a:t>4</a:t>
            </a:r>
          </a:p>
        </p:txBody>
      </p:sp>
      <p:cxnSp>
        <p:nvCxnSpPr>
          <p:cNvPr id="38" name="Straight Connector 37"/>
          <p:cNvCxnSpPr/>
          <p:nvPr userDrawn="1"/>
        </p:nvCxnSpPr>
        <p:spPr>
          <a:xfrm>
            <a:off x="375825" y="1953905"/>
            <a:ext cx="36745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4715256" y="3738074"/>
            <a:ext cx="36745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4715256" y="1953905"/>
            <a:ext cx="36745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375825" y="3738074"/>
            <a:ext cx="36745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88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8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9" name="Picture Placeholder 28"/>
          <p:cNvSpPr>
            <a:spLocks noGrp="1"/>
          </p:cNvSpPr>
          <p:nvPr>
            <p:ph type="pic" sz="quarter" idx="10"/>
          </p:nvPr>
        </p:nvSpPr>
        <p:spPr>
          <a:xfrm>
            <a:off x="4663678" y="0"/>
            <a:ext cx="4480322" cy="5143500"/>
          </a:xfrm>
          <a:prstGeom prst="rect">
            <a:avLst/>
          </a:prstGeom>
        </p:spPr>
        <p:txBody>
          <a:bodyPr/>
          <a:lstStyle/>
          <a:p>
            <a:endParaRPr lang="en-US"/>
          </a:p>
        </p:txBody>
      </p:sp>
      <p:sp>
        <p:nvSpPr>
          <p:cNvPr id="13" name="Content Placeholder 6"/>
          <p:cNvSpPr>
            <a:spLocks noGrp="1"/>
          </p:cNvSpPr>
          <p:nvPr>
            <p:ph sz="quarter" idx="11"/>
          </p:nvPr>
        </p:nvSpPr>
        <p:spPr>
          <a:xfrm>
            <a:off x="0" y="384772"/>
            <a:ext cx="4581525" cy="2066925"/>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16" name="Rectangle 15"/>
          <p:cNvSpPr/>
          <p:nvPr userDrawn="1"/>
        </p:nvSpPr>
        <p:spPr bwMode="auto">
          <a:xfrm>
            <a:off x="-1" y="5043072"/>
            <a:ext cx="9144001" cy="100393"/>
          </a:xfrm>
          <a:prstGeom prst="rect">
            <a:avLst/>
          </a:prstGeom>
          <a:solidFill>
            <a:schemeClr val="accent6"/>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17" name="Straight Connector 16"/>
          <p:cNvCxnSpPr/>
          <p:nvPr userDrawn="1"/>
        </p:nvCxnSpPr>
        <p:spPr>
          <a:xfrm>
            <a:off x="688149" y="2618888"/>
            <a:ext cx="466996"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6"/>
          <p:cNvSpPr>
            <a:spLocks noGrp="1"/>
          </p:cNvSpPr>
          <p:nvPr>
            <p:ph sz="quarter" idx="12"/>
          </p:nvPr>
        </p:nvSpPr>
        <p:spPr>
          <a:xfrm>
            <a:off x="0" y="2833447"/>
            <a:ext cx="4581525" cy="2066925"/>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3682653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9" name="Picture Placeholder 28"/>
          <p:cNvSpPr>
            <a:spLocks noGrp="1"/>
          </p:cNvSpPr>
          <p:nvPr>
            <p:ph type="pic" sz="quarter" idx="10"/>
          </p:nvPr>
        </p:nvSpPr>
        <p:spPr>
          <a:xfrm>
            <a:off x="4663678" y="2"/>
            <a:ext cx="4480322" cy="5143463"/>
          </a:xfrm>
          <a:prstGeom prst="rect">
            <a:avLst/>
          </a:prstGeom>
        </p:spPr>
        <p:txBody>
          <a:bodyPr/>
          <a:lstStyle/>
          <a:p>
            <a:endParaRPr lang="en-US"/>
          </a:p>
        </p:txBody>
      </p:sp>
      <p:sp>
        <p:nvSpPr>
          <p:cNvPr id="13" name="Content Placeholder 6"/>
          <p:cNvSpPr>
            <a:spLocks noGrp="1"/>
          </p:cNvSpPr>
          <p:nvPr>
            <p:ph sz="quarter" idx="11"/>
          </p:nvPr>
        </p:nvSpPr>
        <p:spPr>
          <a:xfrm>
            <a:off x="0" y="384772"/>
            <a:ext cx="4581525" cy="2066925"/>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16" name="Rectangle 15"/>
          <p:cNvSpPr/>
          <p:nvPr userDrawn="1"/>
        </p:nvSpPr>
        <p:spPr bwMode="auto">
          <a:xfrm>
            <a:off x="-1" y="5043072"/>
            <a:ext cx="9144001" cy="100393"/>
          </a:xfrm>
          <a:prstGeom prst="rect">
            <a:avLst/>
          </a:prstGeom>
          <a:solidFill>
            <a:schemeClr val="accent1"/>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17" name="Straight Connector 16"/>
          <p:cNvCxnSpPr/>
          <p:nvPr userDrawn="1"/>
        </p:nvCxnSpPr>
        <p:spPr>
          <a:xfrm>
            <a:off x="688149" y="2618888"/>
            <a:ext cx="466996"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Content Placeholder 6"/>
          <p:cNvSpPr>
            <a:spLocks noGrp="1"/>
          </p:cNvSpPr>
          <p:nvPr>
            <p:ph sz="quarter" idx="12"/>
          </p:nvPr>
        </p:nvSpPr>
        <p:spPr>
          <a:xfrm>
            <a:off x="0" y="2833447"/>
            <a:ext cx="4581525" cy="2066925"/>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1327483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9" name="Picture Placeholder 28"/>
          <p:cNvSpPr>
            <a:spLocks noGrp="1"/>
          </p:cNvSpPr>
          <p:nvPr>
            <p:ph type="pic" sz="quarter" idx="10"/>
          </p:nvPr>
        </p:nvSpPr>
        <p:spPr>
          <a:xfrm>
            <a:off x="4663678" y="0"/>
            <a:ext cx="4480322" cy="5143500"/>
          </a:xfrm>
          <a:prstGeom prst="rect">
            <a:avLst/>
          </a:prstGeom>
        </p:spPr>
        <p:txBody>
          <a:bodyPr/>
          <a:lstStyle/>
          <a:p>
            <a:endParaRPr lang="en-US"/>
          </a:p>
        </p:txBody>
      </p:sp>
      <p:sp>
        <p:nvSpPr>
          <p:cNvPr id="13" name="Content Placeholder 6"/>
          <p:cNvSpPr>
            <a:spLocks noGrp="1"/>
          </p:cNvSpPr>
          <p:nvPr>
            <p:ph sz="quarter" idx="11"/>
          </p:nvPr>
        </p:nvSpPr>
        <p:spPr>
          <a:xfrm>
            <a:off x="0" y="384772"/>
            <a:ext cx="4581525" cy="2066925"/>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16" name="Rectangle 15"/>
          <p:cNvSpPr/>
          <p:nvPr userDrawn="1"/>
        </p:nvSpPr>
        <p:spPr bwMode="auto">
          <a:xfrm>
            <a:off x="-1" y="5043072"/>
            <a:ext cx="9144001" cy="100393"/>
          </a:xfrm>
          <a:prstGeom prst="rect">
            <a:avLst/>
          </a:prstGeom>
          <a:solidFill>
            <a:schemeClr val="accent3"/>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17" name="Straight Connector 16"/>
          <p:cNvCxnSpPr/>
          <p:nvPr userDrawn="1"/>
        </p:nvCxnSpPr>
        <p:spPr>
          <a:xfrm>
            <a:off x="688149" y="2618888"/>
            <a:ext cx="466996"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Content Placeholder 6"/>
          <p:cNvSpPr>
            <a:spLocks noGrp="1"/>
          </p:cNvSpPr>
          <p:nvPr>
            <p:ph sz="quarter" idx="12"/>
          </p:nvPr>
        </p:nvSpPr>
        <p:spPr>
          <a:xfrm>
            <a:off x="0" y="2833447"/>
            <a:ext cx="4581525" cy="2066925"/>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2364458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9" name="Picture Placeholder 28"/>
          <p:cNvSpPr>
            <a:spLocks noGrp="1"/>
          </p:cNvSpPr>
          <p:nvPr>
            <p:ph type="pic" sz="quarter" idx="10"/>
          </p:nvPr>
        </p:nvSpPr>
        <p:spPr>
          <a:xfrm>
            <a:off x="4663678" y="0"/>
            <a:ext cx="4480322" cy="5143500"/>
          </a:xfrm>
          <a:prstGeom prst="rect">
            <a:avLst/>
          </a:prstGeom>
        </p:spPr>
        <p:txBody>
          <a:bodyPr/>
          <a:lstStyle/>
          <a:p>
            <a:endParaRPr lang="en-US"/>
          </a:p>
        </p:txBody>
      </p:sp>
      <p:sp>
        <p:nvSpPr>
          <p:cNvPr id="13" name="Content Placeholder 6"/>
          <p:cNvSpPr>
            <a:spLocks noGrp="1"/>
          </p:cNvSpPr>
          <p:nvPr>
            <p:ph sz="quarter" idx="11"/>
          </p:nvPr>
        </p:nvSpPr>
        <p:spPr>
          <a:xfrm>
            <a:off x="0" y="384772"/>
            <a:ext cx="4581525" cy="2066925"/>
          </a:xfrm>
          <a:prstGeom prst="rect">
            <a:avLst/>
          </a:prstGeom>
        </p:spPr>
        <p:txBody>
          <a:bodyPr lIns="914400" anchor="b" anchorCtr="0"/>
          <a:lstStyle>
            <a:lvl1pPr marL="0" indent="0">
              <a:buNone/>
              <a:defRPr sz="4499">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
        <p:nvSpPr>
          <p:cNvPr id="16" name="Rectangle 15"/>
          <p:cNvSpPr/>
          <p:nvPr userDrawn="1"/>
        </p:nvSpPr>
        <p:spPr bwMode="auto">
          <a:xfrm>
            <a:off x="-1" y="5043072"/>
            <a:ext cx="9144001" cy="100393"/>
          </a:xfrm>
          <a:prstGeom prst="rect">
            <a:avLst/>
          </a:prstGeom>
          <a:solidFill>
            <a:schemeClr val="accent4"/>
          </a:solidFill>
          <a:ln w="10795" cap="flat" cmpd="sng" algn="ctr">
            <a:noFill/>
            <a:prstDash val="solid"/>
            <a:headEnd type="none" w="med" len="med"/>
            <a:tailEnd type="none" w="med" len="med"/>
          </a:ln>
          <a:effectLst/>
        </p:spPr>
        <p:txBody>
          <a:bodyPr vert="horz" wrap="square" lIns="67228" tIns="33613" rIns="67228" bIns="33613" numCol="1" rtlCol="0" anchor="ctr" anchorCtr="0" compatLnSpc="1">
            <a:prstTxWarp prst="textNoShape">
              <a:avLst/>
            </a:prstTxWarp>
          </a:bodyPr>
          <a:lstStyle/>
          <a:p>
            <a:pPr algn="ctr" defTabSz="672085" fontAlgn="base">
              <a:spcBef>
                <a:spcPct val="0"/>
              </a:spcBef>
              <a:spcAft>
                <a:spcPct val="0"/>
              </a:spcAft>
            </a:pPr>
            <a:endParaRPr lang="en-US" sz="1029" kern="0">
              <a:gradFill>
                <a:gsLst>
                  <a:gs pos="0">
                    <a:srgbClr val="FFFFFF"/>
                  </a:gs>
                  <a:gs pos="100000">
                    <a:srgbClr val="FFFFFF"/>
                  </a:gs>
                </a:gsLst>
                <a:lin ang="5400000" scaled="0"/>
              </a:gradFill>
            </a:endParaRPr>
          </a:p>
        </p:txBody>
      </p:sp>
      <p:cxnSp>
        <p:nvCxnSpPr>
          <p:cNvPr id="17" name="Straight Connector 16"/>
          <p:cNvCxnSpPr/>
          <p:nvPr userDrawn="1"/>
        </p:nvCxnSpPr>
        <p:spPr>
          <a:xfrm>
            <a:off x="688149" y="2618888"/>
            <a:ext cx="466996"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Content Placeholder 6"/>
          <p:cNvSpPr>
            <a:spLocks noGrp="1"/>
          </p:cNvSpPr>
          <p:nvPr>
            <p:ph sz="quarter" idx="12"/>
          </p:nvPr>
        </p:nvSpPr>
        <p:spPr>
          <a:xfrm>
            <a:off x="0" y="2833447"/>
            <a:ext cx="4581525" cy="2066925"/>
          </a:xfrm>
          <a:prstGeom prst="rect">
            <a:avLst/>
          </a:prstGeom>
        </p:spPr>
        <p:txBody>
          <a:bodyPr lIns="914400" anchor="t" anchorCtr="0"/>
          <a:lstStyle>
            <a:lvl1pPr marL="0" indent="0">
              <a:buNone/>
              <a:defRPr sz="2700">
                <a:latin typeface="+mj-lt"/>
              </a:defRPr>
            </a:lvl1pPr>
            <a:lvl2pPr marL="342838" indent="0">
              <a:buNone/>
              <a:defRPr sz="4949">
                <a:latin typeface="+mj-lt"/>
              </a:defRPr>
            </a:lvl2pPr>
            <a:lvl3pPr marL="685677" indent="0">
              <a:buNone/>
              <a:defRPr sz="4949">
                <a:latin typeface="+mj-lt"/>
              </a:defRPr>
            </a:lvl3pPr>
            <a:lvl4pPr marL="1028515" indent="0">
              <a:buNone/>
              <a:defRPr sz="4949">
                <a:latin typeface="+mj-lt"/>
              </a:defRPr>
            </a:lvl4pPr>
            <a:lvl5pPr marL="1371353" indent="0">
              <a:buNone/>
              <a:defRPr sz="4949">
                <a:latin typeface="+mj-lt"/>
              </a:defRPr>
            </a:lvl5pPr>
          </a:lstStyle>
          <a:p>
            <a:pPr lvl="0"/>
            <a:r>
              <a:rPr lang="en-US"/>
              <a:t>Edit Master text</a:t>
            </a:r>
          </a:p>
        </p:txBody>
      </p:sp>
    </p:spTree>
    <p:extLst>
      <p:ext uri="{BB962C8B-B14F-4D97-AF65-F5344CB8AC3E}">
        <p14:creationId xmlns:p14="http://schemas.microsoft.com/office/powerpoint/2010/main" val="3258964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1" name="Content Placeholder 10"/>
          <p:cNvSpPr>
            <a:spLocks noGrp="1"/>
          </p:cNvSpPr>
          <p:nvPr>
            <p:ph sz="quarter" idx="11"/>
          </p:nvPr>
        </p:nvSpPr>
        <p:spPr>
          <a:xfrm>
            <a:off x="0" y="0"/>
            <a:ext cx="9144000" cy="5143500"/>
          </a:xfrm>
        </p:spPr>
        <p:txBody>
          <a:bodyPr/>
          <a:lstStyle>
            <a:lvl1pPr marL="0" indent="0">
              <a:buFontTx/>
              <a:buNone/>
              <a:defRPr/>
            </a:lvl1pPr>
          </a:lstStyle>
          <a:p>
            <a:pPr lvl="0"/>
            <a:endParaRPr lang="en-US"/>
          </a:p>
        </p:txBody>
      </p:sp>
      <p:sp>
        <p:nvSpPr>
          <p:cNvPr id="9" name="Text Placeholder 8"/>
          <p:cNvSpPr>
            <a:spLocks noGrp="1"/>
          </p:cNvSpPr>
          <p:nvPr>
            <p:ph type="body" sz="quarter" idx="10" hasCustomPrompt="1"/>
          </p:nvPr>
        </p:nvSpPr>
        <p:spPr>
          <a:xfrm>
            <a:off x="1" y="1694975"/>
            <a:ext cx="4565468" cy="1743824"/>
          </a:xfrm>
        </p:spPr>
        <p:txBody>
          <a:bodyPr lIns="914400">
            <a:normAutofit/>
          </a:bodyPr>
          <a:lstStyle>
            <a:lvl1pPr marL="0" indent="0">
              <a:buFontTx/>
              <a:buNone/>
              <a:defRPr sz="5399">
                <a:latin typeface="Segoe UI Light" panose="020B0502040204020203" pitchFamily="34" charset="0"/>
                <a:cs typeface="Segoe UI Light" panose="020B0502040204020203" pitchFamily="34" charset="0"/>
              </a:defRPr>
            </a:lvl1pPr>
          </a:lstStyle>
          <a:p>
            <a:pPr lvl="0"/>
            <a:r>
              <a:rPr lang="en-US"/>
              <a:t>Title</a:t>
            </a:r>
          </a:p>
        </p:txBody>
      </p:sp>
    </p:spTree>
    <p:extLst>
      <p:ext uri="{BB962C8B-B14F-4D97-AF65-F5344CB8AC3E}">
        <p14:creationId xmlns:p14="http://schemas.microsoft.com/office/powerpoint/2010/main" val="32205414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tandard slide gray">
    <p:bg>
      <p:bgPr>
        <a:solidFill>
          <a:schemeClr val="accent3"/>
        </a:solidFill>
        <a:effectLst/>
      </p:bgPr>
    </p:bg>
    <p:spTree>
      <p:nvGrpSpPr>
        <p:cNvPr id="1" name=""/>
        <p:cNvGrpSpPr/>
        <p:nvPr/>
      </p:nvGrpSpPr>
      <p:grpSpPr>
        <a:xfrm>
          <a:off x="0" y="0"/>
          <a:ext cx="0" cy="0"/>
          <a:chOff x="0" y="0"/>
          <a:chExt cx="0" cy="0"/>
        </a:xfrm>
      </p:grpSpPr>
      <p:sp>
        <p:nvSpPr>
          <p:cNvPr id="8" name="Content Placeholder 6"/>
          <p:cNvSpPr>
            <a:spLocks noGrp="1"/>
          </p:cNvSpPr>
          <p:nvPr>
            <p:ph sz="quarter" idx="10"/>
          </p:nvPr>
        </p:nvSpPr>
        <p:spPr>
          <a:xfrm>
            <a:off x="0" y="384773"/>
            <a:ext cx="5109918" cy="2066925"/>
          </a:xfrm>
          <a:prstGeom prst="rect">
            <a:avLst/>
          </a:prstGeom>
        </p:spPr>
        <p:txBody>
          <a:bodyPr lIns="914400" anchor="b" anchorCtr="0"/>
          <a:lstStyle>
            <a:lvl1pPr marL="0" indent="0">
              <a:buNone/>
              <a:defRPr sz="4853">
                <a:solidFill>
                  <a:schemeClr val="bg1"/>
                </a:solidFill>
                <a:latin typeface="Segoe UI Light" panose="020B0502040204020203" pitchFamily="34" charset="0"/>
                <a:cs typeface="Segoe UI Light" panose="020B0502040204020203" pitchFamily="34" charset="0"/>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Edit Master text</a:t>
            </a:r>
          </a:p>
        </p:txBody>
      </p:sp>
      <p:cxnSp>
        <p:nvCxnSpPr>
          <p:cNvPr id="9" name="Straight Connector 8"/>
          <p:cNvCxnSpPr/>
          <p:nvPr userDrawn="1"/>
        </p:nvCxnSpPr>
        <p:spPr>
          <a:xfrm>
            <a:off x="688149" y="2592698"/>
            <a:ext cx="466996"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6"/>
          <p:cNvSpPr>
            <a:spLocks noGrp="1"/>
          </p:cNvSpPr>
          <p:nvPr>
            <p:ph sz="quarter" idx="11"/>
          </p:nvPr>
        </p:nvSpPr>
        <p:spPr>
          <a:xfrm>
            <a:off x="0" y="2973081"/>
            <a:ext cx="4581525" cy="1414169"/>
          </a:xfrm>
          <a:prstGeom prst="rect">
            <a:avLst/>
          </a:prstGeom>
        </p:spPr>
        <p:txBody>
          <a:bodyPr lIns="914400" anchor="t" anchorCtr="0"/>
          <a:lstStyle>
            <a:lvl1pPr marL="0" indent="0">
              <a:buNone/>
              <a:defRPr sz="2647">
                <a:solidFill>
                  <a:schemeClr val="bg1"/>
                </a:solidFill>
                <a:latin typeface="+mj-lt"/>
              </a:defRPr>
            </a:lvl1pPr>
            <a:lvl2pPr marL="342842" indent="0">
              <a:buNone/>
              <a:defRPr sz="4949">
                <a:latin typeface="+mj-lt"/>
              </a:defRPr>
            </a:lvl2pPr>
            <a:lvl3pPr marL="685685" indent="0">
              <a:buNone/>
              <a:defRPr sz="4949">
                <a:latin typeface="+mj-lt"/>
              </a:defRPr>
            </a:lvl3pPr>
            <a:lvl4pPr marL="1028527" indent="0">
              <a:buNone/>
              <a:defRPr sz="4949">
                <a:latin typeface="+mj-lt"/>
              </a:defRPr>
            </a:lvl4pPr>
            <a:lvl5pPr marL="1371370" indent="0">
              <a:buNone/>
              <a:defRPr sz="4949">
                <a:latin typeface="+mj-lt"/>
              </a:defRPr>
            </a:lvl5pPr>
          </a:lstStyle>
          <a:p>
            <a:pPr lvl="0"/>
            <a:r>
              <a:rPr lang="en-US"/>
              <a:t>Edit Master text</a:t>
            </a:r>
          </a:p>
        </p:txBody>
      </p:sp>
    </p:spTree>
    <p:extLst>
      <p:ext uri="{BB962C8B-B14F-4D97-AF65-F5344CB8AC3E}">
        <p14:creationId xmlns:p14="http://schemas.microsoft.com/office/powerpoint/2010/main" val="200489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3.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slideLayout" Target="../slideLayouts/slideLayout112.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41" Type="http://schemas.openxmlformats.org/officeDocument/2006/relationships/slideLayout" Target="../slideLayouts/slideLayout114.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67F1A"/>
        </a:solidFill>
        <a:effectLst/>
      </p:bgPr>
    </p:bg>
    <p:spTree>
      <p:nvGrpSpPr>
        <p:cNvPr id="1" name=""/>
        <p:cNvGrpSpPr/>
        <p:nvPr/>
      </p:nvGrpSpPr>
      <p:grpSpPr>
        <a:xfrm>
          <a:off x="0" y="0"/>
          <a:ext cx="0" cy="0"/>
          <a:chOff x="0" y="0"/>
          <a:chExt cx="0" cy="0"/>
        </a:xfrm>
      </p:grpSpPr>
      <p:sp>
        <p:nvSpPr>
          <p:cNvPr id="15" name="Freeform 6"/>
          <p:cNvSpPr>
            <a:spLocks/>
          </p:cNvSpPr>
          <p:nvPr/>
        </p:nvSpPr>
        <p:spPr bwMode="auto">
          <a:xfrm>
            <a:off x="0" y="0"/>
            <a:ext cx="4225925" cy="2574925"/>
          </a:xfrm>
          <a:custGeom>
            <a:avLst/>
            <a:gdLst>
              <a:gd name="T0" fmla="*/ 0 w 2662"/>
              <a:gd name="T1" fmla="*/ 1622 h 1622"/>
              <a:gd name="T2" fmla="*/ 0 w 2662"/>
              <a:gd name="T3" fmla="*/ 0 h 1622"/>
              <a:gd name="T4" fmla="*/ 2662 w 2662"/>
              <a:gd name="T5" fmla="*/ 0 h 1622"/>
              <a:gd name="T6" fmla="*/ 0 w 2662"/>
              <a:gd name="T7" fmla="*/ 1622 h 1622"/>
            </a:gdLst>
            <a:ahLst/>
            <a:cxnLst>
              <a:cxn ang="0">
                <a:pos x="T0" y="T1"/>
              </a:cxn>
              <a:cxn ang="0">
                <a:pos x="T2" y="T3"/>
              </a:cxn>
              <a:cxn ang="0">
                <a:pos x="T4" y="T5"/>
              </a:cxn>
              <a:cxn ang="0">
                <a:pos x="T6" y="T7"/>
              </a:cxn>
            </a:cxnLst>
            <a:rect l="0" t="0" r="r" b="b"/>
            <a:pathLst>
              <a:path w="2662" h="1622">
                <a:moveTo>
                  <a:pt x="0" y="1622"/>
                </a:moveTo>
                <a:lnTo>
                  <a:pt x="0" y="0"/>
                </a:lnTo>
                <a:lnTo>
                  <a:pt x="2662" y="0"/>
                </a:lnTo>
                <a:lnTo>
                  <a:pt x="0" y="1622"/>
                </a:lnTo>
                <a:close/>
              </a:path>
            </a:pathLst>
          </a:custGeom>
          <a:solidFill>
            <a:srgbClr val="66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cNvSpPr>
            <a:spLocks noGrp="1"/>
          </p:cNvSpPr>
          <p:nvPr>
            <p:ph type="title"/>
          </p:nvPr>
        </p:nvSpPr>
        <p:spPr>
          <a:xfrm>
            <a:off x="365759" y="274319"/>
            <a:ext cx="8549640" cy="365760"/>
          </a:xfrm>
          <a:prstGeom prst="rect">
            <a:avLst/>
          </a:prstGeom>
        </p:spPr>
        <p:txBody>
          <a:bodyPr vert="horz" wrap="square" lIns="0" tIns="0" rIns="0" bIns="0" rtlCol="0" anchor="t" anchorCtr="0">
            <a:spAutoFit/>
          </a:bodyPr>
          <a:lstStyle/>
          <a:p>
            <a:r>
              <a:rPr lang="en-US"/>
              <a:t>Click to edit Master title style</a:t>
            </a:r>
          </a:p>
        </p:txBody>
      </p:sp>
      <p:sp>
        <p:nvSpPr>
          <p:cNvPr id="3" name="Text"/>
          <p:cNvSpPr>
            <a:spLocks noGrp="1"/>
          </p:cNvSpPr>
          <p:nvPr>
            <p:ph type="body" idx="1"/>
          </p:nvPr>
        </p:nvSpPr>
        <p:spPr>
          <a:xfrm>
            <a:off x="365760" y="914400"/>
            <a:ext cx="8549640" cy="377647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96171"/>
      </p:ext>
    </p:extLst>
  </p:cSld>
  <p:clrMap bg1="lt1" tx1="dk1" bg2="lt2" tx2="dk2" accent1="accent1" accent2="accent2" accent3="accent3" accent4="accent4" accent5="accent5" accent6="accent6" hlink="hlink" folHlink="folHlink"/>
  <p:sldLayoutIdLst>
    <p:sldLayoutId id="2147483746" r:id="rId1"/>
    <p:sldLayoutId id="2147483734" r:id="rId2"/>
    <p:sldLayoutId id="2147483798" r:id="rId3"/>
    <p:sldLayoutId id="2147483738" r:id="rId4"/>
    <p:sldLayoutId id="2147483741" r:id="rId5"/>
    <p:sldLayoutId id="2147483800" r:id="rId6"/>
    <p:sldLayoutId id="2147483801" r:id="rId7"/>
    <p:sldLayoutId id="2147483799" r:id="rId8"/>
    <p:sldLayoutId id="2147483754" r:id="rId9"/>
    <p:sldLayoutId id="2147483755" r:id="rId10"/>
    <p:sldLayoutId id="2147483783" r:id="rId11"/>
    <p:sldLayoutId id="2147483742" r:id="rId12"/>
    <p:sldLayoutId id="2147483737" r:id="rId13"/>
    <p:sldLayoutId id="2147483740" r:id="rId14"/>
    <p:sldLayoutId id="2147483784" r:id="rId15"/>
    <p:sldLayoutId id="2147483794" r:id="rId16"/>
    <p:sldLayoutId id="2147483743" r:id="rId17"/>
    <p:sldLayoutId id="2147483792" r:id="rId18"/>
    <p:sldLayoutId id="2147483791" r:id="rId19"/>
    <p:sldLayoutId id="2147483790" r:id="rId20"/>
    <p:sldLayoutId id="2147483782" r:id="rId21"/>
    <p:sldLayoutId id="2147483796" r:id="rId22"/>
    <p:sldLayoutId id="2147483797" r:id="rId23"/>
    <p:sldLayoutId id="2147483795" r:id="rId24"/>
    <p:sldLayoutId id="2147483744" r:id="rId25"/>
    <p:sldLayoutId id="2147483757" r:id="rId26"/>
    <p:sldLayoutId id="2147483779" r:id="rId27"/>
    <p:sldLayoutId id="2147483756" r:id="rId28"/>
    <p:sldLayoutId id="2147483739" r:id="rId29"/>
    <p:sldLayoutId id="2147483750" r:id="rId30"/>
    <p:sldLayoutId id="2147483747" r:id="rId31"/>
    <p:sldLayoutId id="2147483748" r:id="rId32"/>
    <p:sldLayoutId id="2147483749" r:id="rId33"/>
    <p:sldLayoutId id="2147483793" r:id="rId34"/>
    <p:sldLayoutId id="2147483805" r:id="rId35"/>
    <p:sldLayoutId id="2147483781" r:id="rId36"/>
    <p:sldLayoutId id="2147483787" r:id="rId37"/>
    <p:sldLayoutId id="2147483788" r:id="rId38"/>
    <p:sldLayoutId id="2147483789" r:id="rId39"/>
    <p:sldLayoutId id="2147483803" r:id="rId40"/>
    <p:sldLayoutId id="2147483804" r:id="rId41"/>
    <p:sldLayoutId id="2147483753" r:id="rId42"/>
    <p:sldLayoutId id="2147483890"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600" b="1" kern="1200">
          <a:solidFill>
            <a:schemeClr val="tx1"/>
          </a:solidFill>
          <a:latin typeface="Arial" pitchFamily="34" charset="0"/>
          <a:ea typeface="+mj-ea"/>
          <a:cs typeface="Arial" pitchFamily="34" charset="0"/>
        </a:defRPr>
      </a:lvl1pPr>
    </p:titleStyle>
    <p:bodyStyle>
      <a:lvl1pPr marL="164592" indent="-164592" algn="l" defTabSz="914400" rtl="0" eaLnBrk="1" latinLnBrk="0" hangingPunct="1">
        <a:lnSpc>
          <a:spcPct val="100000"/>
        </a:lnSpc>
        <a:spcBef>
          <a:spcPts val="900"/>
        </a:spcBef>
        <a:spcAft>
          <a:spcPts val="300"/>
        </a:spcAft>
        <a:buClr>
          <a:srgbClr val="669933"/>
        </a:buClr>
        <a:buSzPct val="100000"/>
        <a:buFont typeface="Arial Black" pitchFamily="34" charset="0"/>
        <a:buChar char="›"/>
        <a:tabLst>
          <a:tab pos="274320" algn="l"/>
          <a:tab pos="822960" algn="l"/>
          <a:tab pos="1207008" algn="l"/>
          <a:tab pos="1463040" algn="l"/>
        </a:tabLst>
        <a:defRPr sz="2200" b="0" kern="1200">
          <a:solidFill>
            <a:schemeClr val="tx1"/>
          </a:solidFill>
          <a:latin typeface="+mj-lt"/>
          <a:ea typeface="+mn-ea"/>
          <a:cs typeface="Arial" pitchFamily="34" charset="0"/>
        </a:defRPr>
      </a:lvl1pPr>
      <a:lvl2pPr marL="685800" indent="-164592" algn="l" defTabSz="914400" rtl="0" eaLnBrk="1" latinLnBrk="0" hangingPunct="1">
        <a:lnSpc>
          <a:spcPct val="100000"/>
        </a:lnSpc>
        <a:spcBef>
          <a:spcPts val="300"/>
        </a:spcBef>
        <a:spcAft>
          <a:spcPts val="300"/>
        </a:spcAft>
        <a:buClr>
          <a:srgbClr val="669933"/>
        </a:buClr>
        <a:buFont typeface="Arial" pitchFamily="34" charset="0"/>
        <a:buChar char="•"/>
        <a:tabLst>
          <a:tab pos="274320" algn="l"/>
          <a:tab pos="822960" algn="l"/>
          <a:tab pos="1207008" algn="l"/>
          <a:tab pos="1463040" algn="l"/>
        </a:tabLst>
        <a:defRPr sz="1800" b="0" kern="1200">
          <a:solidFill>
            <a:schemeClr val="tx1"/>
          </a:solidFill>
          <a:latin typeface="Arial" pitchFamily="34" charset="0"/>
          <a:ea typeface="+mn-ea"/>
          <a:cs typeface="Arial" pitchFamily="34" charset="0"/>
        </a:defRPr>
      </a:lvl2pPr>
      <a:lvl3pPr marL="1143000" indent="-137160" algn="l" defTabSz="914400" rtl="0" eaLnBrk="1" latinLnBrk="0" hangingPunct="1">
        <a:lnSpc>
          <a:spcPct val="100000"/>
        </a:lnSpc>
        <a:spcBef>
          <a:spcPts val="300"/>
        </a:spcBef>
        <a:spcAft>
          <a:spcPts val="300"/>
        </a:spcAft>
        <a:buClr>
          <a:srgbClr val="888888"/>
        </a:buClr>
        <a:buSzPct val="100000"/>
        <a:buFont typeface="Arial" panose="020B0604020202020204"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3pPr>
      <a:lvl4pPr marL="1143000" indent="-137160" algn="l" defTabSz="914400" rtl="0" eaLnBrk="1" latinLnBrk="0" hangingPunct="1">
        <a:lnSpc>
          <a:spcPct val="100000"/>
        </a:lnSpc>
        <a:spcBef>
          <a:spcPts val="300"/>
        </a:spcBef>
        <a:spcAft>
          <a:spcPts val="300"/>
        </a:spcAft>
        <a:buClr>
          <a:srgbClr val="888888"/>
        </a:buClr>
        <a:buFont typeface="Arial" panose="020B0604020202020204"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4pPr>
      <a:lvl5pPr marL="1143000" indent="-137160" algn="l" defTabSz="914400" rtl="0" eaLnBrk="1" latinLnBrk="0" hangingPunct="1">
        <a:lnSpc>
          <a:spcPct val="100000"/>
        </a:lnSpc>
        <a:spcBef>
          <a:spcPts val="300"/>
        </a:spcBef>
        <a:spcAft>
          <a:spcPts val="300"/>
        </a:spcAft>
        <a:buClr>
          <a:srgbClr val="888888"/>
        </a:buClr>
        <a:buSzPct val="100000"/>
        <a:buFont typeface="Arial" panose="020B0604020202020204"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41197" y="260604"/>
            <a:ext cx="8229600" cy="528066"/>
          </a:xfrm>
          <a:prstGeom prst="rect">
            <a:avLst/>
          </a:prstGeom>
        </p:spPr>
        <p:txBody>
          <a:bodyPr vert="horz" wrap="square" lIns="0" tIns="182880" rIns="0" bIns="0" rtlCol="0" anchor="t" anchorCtr="0">
            <a:noAutofit/>
          </a:bodyPr>
          <a:lstStyle/>
          <a:p>
            <a:r>
              <a:rPr lang="en-US"/>
              <a:t>Click to edit Master title style</a:t>
            </a:r>
          </a:p>
        </p:txBody>
      </p:sp>
      <p:sp>
        <p:nvSpPr>
          <p:cNvPr id="4" name="Text Placeholder 3"/>
          <p:cNvSpPr>
            <a:spLocks noGrp="1"/>
          </p:cNvSpPr>
          <p:nvPr userDrawn="1">
            <p:ph type="body" idx="1"/>
          </p:nvPr>
        </p:nvSpPr>
        <p:spPr>
          <a:xfrm>
            <a:off x="438150" y="1076628"/>
            <a:ext cx="8229600" cy="1209562"/>
          </a:xfrm>
          <a:prstGeom prst="rect">
            <a:avLst/>
          </a:prstGeom>
        </p:spPr>
        <p:txBody>
          <a:bodyPr vert="horz" wrap="square" lIns="0" tIns="0" rIns="0" bIns="0" rtlCol="0">
            <a:noAutofit/>
          </a:bodyPr>
          <a:lstStyle/>
          <a:p>
            <a:pPr lvl="0"/>
            <a:r>
              <a:rPr lang="en-US"/>
              <a:t>Edit Master text styles</a:t>
            </a:r>
          </a:p>
          <a:p>
            <a:pPr lvl="1"/>
            <a:r>
              <a:rPr lang="en-US"/>
              <a:t>Second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8924876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Lst>
  <p:transition>
    <p:fade/>
  </p:transition>
  <p:hf sldNum="0" hdr="0" ftr="0" dt="0"/>
  <p:txStyles>
    <p:titleStyle>
      <a:lvl1pPr algn="l" defTabSz="699557" rtl="0" eaLnBrk="1" latinLnBrk="0" hangingPunct="1">
        <a:lnSpc>
          <a:spcPct val="90000"/>
        </a:lnSpc>
        <a:spcBef>
          <a:spcPct val="0"/>
        </a:spcBef>
        <a:buNone/>
        <a:defRPr lang="en-US" sz="2700" b="1" kern="1200" cap="none" spc="-38" baseline="0" dirty="0" smtClean="0">
          <a:ln w="3175">
            <a:noFill/>
          </a:ln>
          <a:solidFill>
            <a:schemeClr val="accent1"/>
          </a:soli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41197" y="260604"/>
            <a:ext cx="8229600" cy="528066"/>
          </a:xfrm>
          <a:prstGeom prst="rect">
            <a:avLst/>
          </a:prstGeom>
        </p:spPr>
        <p:txBody>
          <a:bodyPr vert="horz" wrap="square" lIns="0" tIns="182880" rIns="0" bIns="0" rtlCol="0" anchor="t" anchorCtr="0">
            <a:noAutofit/>
          </a:bodyPr>
          <a:lstStyle/>
          <a:p>
            <a:r>
              <a:rPr lang="en-US"/>
              <a:t>Click to edit Master title style</a:t>
            </a:r>
          </a:p>
        </p:txBody>
      </p:sp>
      <p:sp>
        <p:nvSpPr>
          <p:cNvPr id="4" name="Text Placeholder 3"/>
          <p:cNvSpPr>
            <a:spLocks noGrp="1"/>
          </p:cNvSpPr>
          <p:nvPr userDrawn="1">
            <p:ph type="body" idx="1"/>
          </p:nvPr>
        </p:nvSpPr>
        <p:spPr>
          <a:xfrm>
            <a:off x="438150" y="1076628"/>
            <a:ext cx="8229600" cy="1209562"/>
          </a:xfrm>
          <a:prstGeom prst="rect">
            <a:avLst/>
          </a:prstGeom>
        </p:spPr>
        <p:txBody>
          <a:bodyPr vert="horz" wrap="square" lIns="0" tIns="0" rIns="0" bIns="0" rtlCol="0">
            <a:noAutofit/>
          </a:bodyPr>
          <a:lstStyle/>
          <a:p>
            <a:pPr lvl="0"/>
            <a:r>
              <a:rPr lang="en-US"/>
              <a:t>Edit Master text styles</a:t>
            </a:r>
          </a:p>
          <a:p>
            <a:pPr lvl="1"/>
            <a:r>
              <a:rPr lang="en-US"/>
              <a:t>Second level</a:t>
            </a:r>
          </a:p>
          <a:p>
            <a:pPr lvl="2"/>
            <a:endParaRPr lang="en-US"/>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352974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fade/>
  </p:transition>
  <p:hf sldNum="0" hdr="0" ftr="0" dt="0"/>
  <p:txStyles>
    <p:titleStyle>
      <a:lvl1pPr algn="l" defTabSz="699557" rtl="0" eaLnBrk="1" latinLnBrk="0" hangingPunct="1">
        <a:lnSpc>
          <a:spcPct val="90000"/>
        </a:lnSpc>
        <a:spcBef>
          <a:spcPct val="0"/>
        </a:spcBef>
        <a:buNone/>
        <a:defRPr lang="en-US" sz="2700" b="1" kern="1200" cap="none" spc="-38" baseline="0" dirty="0" smtClean="0">
          <a:ln w="3175">
            <a:noFill/>
          </a:ln>
          <a:solidFill>
            <a:schemeClr val="accent1"/>
          </a:soli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90834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69" r:id="rId29"/>
    <p:sldLayoutId id="2147483870" r:id="rId30"/>
    <p:sldLayoutId id="2147483871" r:id="rId31"/>
    <p:sldLayoutId id="2147483872" r:id="rId32"/>
    <p:sldLayoutId id="2147483873" r:id="rId33"/>
    <p:sldLayoutId id="2147483874" r:id="rId34"/>
    <p:sldLayoutId id="2147483875" r:id="rId35"/>
    <p:sldLayoutId id="2147483876" r:id="rId36"/>
    <p:sldLayoutId id="2147483877" r:id="rId37"/>
    <p:sldLayoutId id="2147483878" r:id="rId38"/>
    <p:sldLayoutId id="2147483879" r:id="rId39"/>
    <p:sldLayoutId id="2147483880" r:id="rId40"/>
    <p:sldLayoutId id="2147483881" r:id="rId41"/>
    <p:sldLayoutId id="2147483882" r:id="rId42"/>
    <p:sldLayoutId id="2147483883" r:id="rId43"/>
    <p:sldLayoutId id="2147483884" r:id="rId44"/>
    <p:sldLayoutId id="2147483885" r:id="rId45"/>
    <p:sldLayoutId id="2147483886" r:id="rId46"/>
    <p:sldLayoutId id="2147483889" r:id="rId4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67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9" indent="-171419" algn="l" defTabSz="68567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58" indent="-171419" algn="l" defTabSz="68567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96" indent="-171419" algn="l" defTabSz="68567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33" indent="-171419" algn="l" defTabSz="6856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772" indent="-171419" algn="l" defTabSz="6856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611" indent="-171419" algn="l" defTabSz="6856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50" indent="-171419" algn="l" defTabSz="6856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87" indent="-171419" algn="l" defTabSz="6856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124" indent="-171419" algn="l" defTabSz="6856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77" rtl="0" eaLnBrk="1" latinLnBrk="0" hangingPunct="1">
        <a:defRPr sz="1350" kern="1200">
          <a:solidFill>
            <a:schemeClr val="tx1"/>
          </a:solidFill>
          <a:latin typeface="+mn-lt"/>
          <a:ea typeface="+mn-ea"/>
          <a:cs typeface="+mn-cs"/>
        </a:defRPr>
      </a:lvl1pPr>
      <a:lvl2pPr marL="342838" algn="l" defTabSz="685677" rtl="0" eaLnBrk="1" latinLnBrk="0" hangingPunct="1">
        <a:defRPr sz="1350" kern="1200">
          <a:solidFill>
            <a:schemeClr val="tx1"/>
          </a:solidFill>
          <a:latin typeface="+mn-lt"/>
          <a:ea typeface="+mn-ea"/>
          <a:cs typeface="+mn-cs"/>
        </a:defRPr>
      </a:lvl2pPr>
      <a:lvl3pPr marL="685677" algn="l" defTabSz="685677" rtl="0" eaLnBrk="1" latinLnBrk="0" hangingPunct="1">
        <a:defRPr sz="1350" kern="1200">
          <a:solidFill>
            <a:schemeClr val="tx1"/>
          </a:solidFill>
          <a:latin typeface="+mn-lt"/>
          <a:ea typeface="+mn-ea"/>
          <a:cs typeface="+mn-cs"/>
        </a:defRPr>
      </a:lvl3pPr>
      <a:lvl4pPr marL="1028515" algn="l" defTabSz="685677" rtl="0" eaLnBrk="1" latinLnBrk="0" hangingPunct="1">
        <a:defRPr sz="1350" kern="1200">
          <a:solidFill>
            <a:schemeClr val="tx1"/>
          </a:solidFill>
          <a:latin typeface="+mn-lt"/>
          <a:ea typeface="+mn-ea"/>
          <a:cs typeface="+mn-cs"/>
        </a:defRPr>
      </a:lvl4pPr>
      <a:lvl5pPr marL="1371353" algn="l" defTabSz="685677" rtl="0" eaLnBrk="1" latinLnBrk="0" hangingPunct="1">
        <a:defRPr sz="1350" kern="1200">
          <a:solidFill>
            <a:schemeClr val="tx1"/>
          </a:solidFill>
          <a:latin typeface="+mn-lt"/>
          <a:ea typeface="+mn-ea"/>
          <a:cs typeface="+mn-cs"/>
        </a:defRPr>
      </a:lvl5pPr>
      <a:lvl6pPr marL="1714191" algn="l" defTabSz="685677" rtl="0" eaLnBrk="1" latinLnBrk="0" hangingPunct="1">
        <a:defRPr sz="1350" kern="1200">
          <a:solidFill>
            <a:schemeClr val="tx1"/>
          </a:solidFill>
          <a:latin typeface="+mn-lt"/>
          <a:ea typeface="+mn-ea"/>
          <a:cs typeface="+mn-cs"/>
        </a:defRPr>
      </a:lvl6pPr>
      <a:lvl7pPr marL="2057030" algn="l" defTabSz="685677" rtl="0" eaLnBrk="1" latinLnBrk="0" hangingPunct="1">
        <a:defRPr sz="1350" kern="1200">
          <a:solidFill>
            <a:schemeClr val="tx1"/>
          </a:solidFill>
          <a:latin typeface="+mn-lt"/>
          <a:ea typeface="+mn-ea"/>
          <a:cs typeface="+mn-cs"/>
        </a:defRPr>
      </a:lvl7pPr>
      <a:lvl8pPr marL="2399868" algn="l" defTabSz="685677" rtl="0" eaLnBrk="1" latinLnBrk="0" hangingPunct="1">
        <a:defRPr sz="1350" kern="1200">
          <a:solidFill>
            <a:schemeClr val="tx1"/>
          </a:solidFill>
          <a:latin typeface="+mn-lt"/>
          <a:ea typeface="+mn-ea"/>
          <a:cs typeface="+mn-cs"/>
        </a:defRPr>
      </a:lvl8pPr>
      <a:lvl9pPr marL="2742706" algn="l" defTabSz="68567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9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C5A4E3-45AC-4070-807E-937CDE61AFFD}"/>
              </a:ext>
            </a:extLst>
          </p:cNvPr>
          <p:cNvSpPr>
            <a:spLocks noGrp="1"/>
          </p:cNvSpPr>
          <p:nvPr>
            <p:ph type="body" sz="half" idx="2"/>
          </p:nvPr>
        </p:nvSpPr>
        <p:spPr/>
        <p:txBody>
          <a:bodyPr/>
          <a:lstStyle/>
          <a:p>
            <a:endParaRPr lang="en-US"/>
          </a:p>
        </p:txBody>
      </p:sp>
      <p:pic>
        <p:nvPicPr>
          <p:cNvPr id="4" name="Picture 3">
            <a:extLst>
              <a:ext uri="{FF2B5EF4-FFF2-40B4-BE49-F238E27FC236}">
                <a16:creationId xmlns:a16="http://schemas.microsoft.com/office/drawing/2014/main" id="{35F87C8E-A77D-409C-A2DA-EC3328C4ECB8}"/>
              </a:ext>
            </a:extLst>
          </p:cNvPr>
          <p:cNvPicPr>
            <a:picLocks noChangeAspect="1"/>
          </p:cNvPicPr>
          <p:nvPr/>
        </p:nvPicPr>
        <p:blipFill>
          <a:blip r:embed="rId3"/>
          <a:stretch>
            <a:fillRect/>
          </a:stretch>
        </p:blipFill>
        <p:spPr>
          <a:xfrm>
            <a:off x="6023105" y="1607658"/>
            <a:ext cx="1768117" cy="1797050"/>
          </a:xfrm>
          <a:prstGeom prst="rect">
            <a:avLst/>
          </a:prstGeom>
        </p:spPr>
      </p:pic>
      <p:pic>
        <p:nvPicPr>
          <p:cNvPr id="6" name="Picture 5">
            <a:extLst>
              <a:ext uri="{FF2B5EF4-FFF2-40B4-BE49-F238E27FC236}">
                <a16:creationId xmlns:a16="http://schemas.microsoft.com/office/drawing/2014/main" id="{FDDB9AC4-5CB1-4EF4-A927-75F8835729A2}"/>
              </a:ext>
            </a:extLst>
          </p:cNvPr>
          <p:cNvPicPr>
            <a:picLocks noChangeAspect="1"/>
          </p:cNvPicPr>
          <p:nvPr/>
        </p:nvPicPr>
        <p:blipFill>
          <a:blip r:embed="rId4"/>
          <a:stretch>
            <a:fillRect/>
          </a:stretch>
        </p:blipFill>
        <p:spPr>
          <a:xfrm>
            <a:off x="1352778" y="1320800"/>
            <a:ext cx="2501900" cy="2501900"/>
          </a:xfrm>
          <a:prstGeom prst="rect">
            <a:avLst/>
          </a:prstGeom>
        </p:spPr>
      </p:pic>
    </p:spTree>
    <p:extLst>
      <p:ext uri="{BB962C8B-B14F-4D97-AF65-F5344CB8AC3E}">
        <p14:creationId xmlns:p14="http://schemas.microsoft.com/office/powerpoint/2010/main" val="377346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5159F-D95A-4617-B3D4-3C429504F962}"/>
              </a:ext>
            </a:extLst>
          </p:cNvPr>
          <p:cNvPicPr>
            <a:picLocks noChangeAspect="1"/>
          </p:cNvPicPr>
          <p:nvPr/>
        </p:nvPicPr>
        <p:blipFill>
          <a:blip r:embed="rId2"/>
          <a:stretch>
            <a:fillRect/>
          </a:stretch>
        </p:blipFill>
        <p:spPr>
          <a:xfrm>
            <a:off x="-154692" y="-3419976"/>
            <a:ext cx="9453383" cy="11816729"/>
          </a:xfrm>
          <a:prstGeom prst="rect">
            <a:avLst/>
          </a:prstGeom>
        </p:spPr>
      </p:pic>
      <p:sp>
        <p:nvSpPr>
          <p:cNvPr id="2" name="Title 1">
            <a:extLst>
              <a:ext uri="{FF2B5EF4-FFF2-40B4-BE49-F238E27FC236}">
                <a16:creationId xmlns:a16="http://schemas.microsoft.com/office/drawing/2014/main" id="{854B9491-C226-40B7-AD48-BEF5E67D58A7}"/>
              </a:ext>
            </a:extLst>
          </p:cNvPr>
          <p:cNvSpPr>
            <a:spLocks noGrp="1"/>
          </p:cNvSpPr>
          <p:nvPr>
            <p:ph type="title"/>
          </p:nvPr>
        </p:nvSpPr>
        <p:spPr>
          <a:xfrm>
            <a:off x="297179" y="3952545"/>
            <a:ext cx="8549640" cy="365760"/>
          </a:xfrm>
        </p:spPr>
        <p:txBody>
          <a:bodyPr/>
          <a:lstStyle/>
          <a:p>
            <a:r>
              <a:rPr lang="en-US">
                <a:solidFill>
                  <a:schemeClr val="bg1"/>
                </a:solidFill>
              </a:rPr>
              <a:t>The jury is still out on what road IAs will take</a:t>
            </a:r>
          </a:p>
        </p:txBody>
      </p:sp>
      <p:sp>
        <p:nvSpPr>
          <p:cNvPr id="3" name="Text Placeholder 2">
            <a:extLst>
              <a:ext uri="{FF2B5EF4-FFF2-40B4-BE49-F238E27FC236}">
                <a16:creationId xmlns:a16="http://schemas.microsoft.com/office/drawing/2014/main" id="{4DE4239D-798B-4577-87DE-9DCF0AD88DE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6522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3F6A-7E60-4450-A706-1EFD8479C715}"/>
              </a:ext>
            </a:extLst>
          </p:cNvPr>
          <p:cNvSpPr>
            <a:spLocks noGrp="1"/>
          </p:cNvSpPr>
          <p:nvPr>
            <p:ph type="title"/>
          </p:nvPr>
        </p:nvSpPr>
        <p:spPr>
          <a:xfrm>
            <a:off x="365759" y="274320"/>
            <a:ext cx="8549640" cy="360099"/>
          </a:xfrm>
        </p:spPr>
        <p:txBody>
          <a:bodyPr/>
          <a:lstStyle/>
          <a:p>
            <a:r>
              <a:rPr lang="en-US" dirty="0">
                <a:latin typeface="Arial"/>
                <a:cs typeface="Arial"/>
              </a:rPr>
              <a:t>The most savvy consumers use digital assistants</a:t>
            </a:r>
            <a:endParaRPr lang="en-US" dirty="0"/>
          </a:p>
        </p:txBody>
      </p:sp>
      <p:graphicFrame>
        <p:nvGraphicFramePr>
          <p:cNvPr id="10" name="Content Placeholder 9">
            <a:extLst>
              <a:ext uri="{FF2B5EF4-FFF2-40B4-BE49-F238E27FC236}">
                <a16:creationId xmlns:a16="http://schemas.microsoft.com/office/drawing/2014/main" id="{943C63C4-DE5C-420A-823F-5485D29E1D93}"/>
              </a:ext>
            </a:extLst>
          </p:cNvPr>
          <p:cNvGraphicFramePr>
            <a:graphicFrameLocks noGrp="1"/>
          </p:cNvGraphicFramePr>
          <p:nvPr>
            <p:ph idx="1"/>
            <p:extLst>
              <p:ext uri="{D42A27DB-BD31-4B8C-83A1-F6EECF244321}">
                <p14:modId xmlns:p14="http://schemas.microsoft.com/office/powerpoint/2010/main" val="1676928726"/>
              </p:ext>
            </p:extLst>
          </p:nvPr>
        </p:nvGraphicFramePr>
        <p:xfrm>
          <a:off x="365125" y="914400"/>
          <a:ext cx="8550275" cy="35941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62C06C9E-5998-4ECC-B533-83B1F060FE29}"/>
              </a:ext>
            </a:extLst>
          </p:cNvPr>
          <p:cNvSpPr>
            <a:spLocks noGrp="1"/>
          </p:cNvSpPr>
          <p:nvPr>
            <p:ph type="body" sz="half" idx="2"/>
          </p:nvPr>
        </p:nvSpPr>
        <p:spPr>
          <a:xfrm>
            <a:off x="365760" y="4385102"/>
            <a:ext cx="8549640" cy="415498"/>
          </a:xfrm>
        </p:spPr>
        <p:txBody>
          <a:bodyPr/>
          <a:lstStyle/>
          <a:p>
            <a:r>
              <a:rPr lang="en-US" dirty="0"/>
              <a:t>Base: 4.619 US online adults</a:t>
            </a:r>
          </a:p>
          <a:p>
            <a:r>
              <a:rPr lang="en-US" dirty="0"/>
              <a:t>Note: Totals may not equal 100%, respondents could select multiple choices</a:t>
            </a:r>
          </a:p>
          <a:p>
            <a:r>
              <a:rPr lang="en-US" dirty="0"/>
              <a:t>Source: Consumer Technographics North American Technology, Media, and Telecom Recontact Survey 2, 2018 </a:t>
            </a:r>
            <a:endParaRPr lang="en-US"/>
          </a:p>
        </p:txBody>
      </p:sp>
    </p:spTree>
    <p:extLst>
      <p:ext uri="{BB962C8B-B14F-4D97-AF65-F5344CB8AC3E}">
        <p14:creationId xmlns:p14="http://schemas.microsoft.com/office/powerpoint/2010/main" val="385599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4B2F-F83D-43DC-A165-D484252D4E23}"/>
              </a:ext>
            </a:extLst>
          </p:cNvPr>
          <p:cNvSpPr>
            <a:spLocks noGrp="1"/>
          </p:cNvSpPr>
          <p:nvPr>
            <p:ph type="title"/>
          </p:nvPr>
        </p:nvSpPr>
        <p:spPr/>
        <p:txBody>
          <a:bodyPr/>
          <a:lstStyle/>
          <a:p>
            <a:r>
              <a:rPr lang="en-US" dirty="0"/>
              <a:t>Overall, Siri is the most highly adopted IA</a:t>
            </a:r>
          </a:p>
        </p:txBody>
      </p:sp>
      <p:sp>
        <p:nvSpPr>
          <p:cNvPr id="3" name="Text Placeholder 2">
            <a:extLst>
              <a:ext uri="{FF2B5EF4-FFF2-40B4-BE49-F238E27FC236}">
                <a16:creationId xmlns:a16="http://schemas.microsoft.com/office/drawing/2014/main" id="{5680942F-4763-4429-AE7E-A6A5812770C6}"/>
              </a:ext>
            </a:extLst>
          </p:cNvPr>
          <p:cNvSpPr>
            <a:spLocks noGrp="1"/>
          </p:cNvSpPr>
          <p:nvPr>
            <p:ph type="body" sz="half" idx="2"/>
          </p:nvPr>
        </p:nvSpPr>
        <p:spPr>
          <a:xfrm>
            <a:off x="365760" y="4385102"/>
            <a:ext cx="8549640" cy="415498"/>
          </a:xfrm>
        </p:spPr>
        <p:txBody>
          <a:bodyPr/>
          <a:lstStyle/>
          <a:p>
            <a:r>
              <a:rPr lang="en-US"/>
              <a:t>Base: 4.619 US online adults</a:t>
            </a:r>
          </a:p>
          <a:p>
            <a:r>
              <a:rPr lang="en-US"/>
              <a:t>Note: Not all responses are shown, responses may not total 100%</a:t>
            </a:r>
          </a:p>
          <a:p>
            <a:r>
              <a:rPr lang="en-US"/>
              <a:t>Source: Consumer Technographics North American Technology, Media, and Telecom Recontact Survey 2, 2018 </a:t>
            </a:r>
          </a:p>
        </p:txBody>
      </p:sp>
      <p:graphicFrame>
        <p:nvGraphicFramePr>
          <p:cNvPr id="6" name="Chart 5">
            <a:extLst>
              <a:ext uri="{FF2B5EF4-FFF2-40B4-BE49-F238E27FC236}">
                <a16:creationId xmlns:a16="http://schemas.microsoft.com/office/drawing/2014/main" id="{829F0BBB-F637-427F-A2AB-31EEF44CA4CC}"/>
              </a:ext>
            </a:extLst>
          </p:cNvPr>
          <p:cNvGraphicFramePr/>
          <p:nvPr/>
        </p:nvGraphicFramePr>
        <p:xfrm>
          <a:off x="297180" y="891540"/>
          <a:ext cx="8618220" cy="37122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51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A656C-D441-4195-95EE-80FFB2ED3A3F}"/>
              </a:ext>
            </a:extLst>
          </p:cNvPr>
          <p:cNvSpPr>
            <a:spLocks noGrp="1"/>
          </p:cNvSpPr>
          <p:nvPr>
            <p:ph type="title"/>
          </p:nvPr>
        </p:nvSpPr>
        <p:spPr>
          <a:xfrm>
            <a:off x="365759" y="274320"/>
            <a:ext cx="8549640" cy="720197"/>
          </a:xfrm>
        </p:spPr>
        <p:txBody>
          <a:bodyPr/>
          <a:lstStyle/>
          <a:p>
            <a:r>
              <a:rPr lang="en-US" dirty="0"/>
              <a:t>As a result, many sectors – including publishing – are preparing for a voice search future</a:t>
            </a:r>
          </a:p>
        </p:txBody>
      </p:sp>
      <p:sp>
        <p:nvSpPr>
          <p:cNvPr id="3" name="Content Placeholder 2">
            <a:extLst>
              <a:ext uri="{FF2B5EF4-FFF2-40B4-BE49-F238E27FC236}">
                <a16:creationId xmlns:a16="http://schemas.microsoft.com/office/drawing/2014/main" id="{B916B47F-6E02-4C40-A96F-F221624C0D09}"/>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22202146-F1CA-4D26-ACDD-3A1EC9B68009}"/>
              </a:ext>
            </a:extLst>
          </p:cNvPr>
          <p:cNvSpPr>
            <a:spLocks noGrp="1"/>
          </p:cNvSpPr>
          <p:nvPr>
            <p:ph type="body" sz="half" idx="2"/>
          </p:nvPr>
        </p:nvSpPr>
        <p:spPr/>
        <p:txBody>
          <a:bodyPr/>
          <a:lstStyle/>
          <a:p>
            <a:endParaRPr lang="en-US"/>
          </a:p>
        </p:txBody>
      </p:sp>
      <p:pic>
        <p:nvPicPr>
          <p:cNvPr id="5" name="Picture 2" descr="https://46ba123xc93a357lc11tqhds-wpengine.netdna-ssl.com/wp-content/uploads/2018/09/alexa-skills-sept-2018-01.png">
            <a:extLst>
              <a:ext uri="{FF2B5EF4-FFF2-40B4-BE49-F238E27FC236}">
                <a16:creationId xmlns:a16="http://schemas.microsoft.com/office/drawing/2014/main" id="{A4E5B29A-A8E3-4094-B34A-AEECF108D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59" y="1357313"/>
            <a:ext cx="854964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62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D2041-91E4-4C7B-9069-CB050D39689C}"/>
              </a:ext>
            </a:extLst>
          </p:cNvPr>
          <p:cNvSpPr>
            <a:spLocks noGrp="1"/>
          </p:cNvSpPr>
          <p:nvPr>
            <p:ph type="title"/>
          </p:nvPr>
        </p:nvSpPr>
        <p:spPr>
          <a:xfrm>
            <a:off x="365759" y="274320"/>
            <a:ext cx="8549640" cy="720197"/>
          </a:xfrm>
        </p:spPr>
        <p:txBody>
          <a:bodyPr/>
          <a:lstStyle/>
          <a:p>
            <a:r>
              <a:rPr lang="en-US" dirty="0"/>
              <a:t>But people don’t use their IA in very sophisticated ways yet</a:t>
            </a:r>
          </a:p>
        </p:txBody>
      </p:sp>
      <p:graphicFrame>
        <p:nvGraphicFramePr>
          <p:cNvPr id="7" name="Content Placeholder 6">
            <a:extLst>
              <a:ext uri="{FF2B5EF4-FFF2-40B4-BE49-F238E27FC236}">
                <a16:creationId xmlns:a16="http://schemas.microsoft.com/office/drawing/2014/main" id="{CF0331C7-BF9D-471F-A4C5-DF933AA404D4}"/>
              </a:ext>
            </a:extLst>
          </p:cNvPr>
          <p:cNvGraphicFramePr>
            <a:graphicFrameLocks noGrp="1"/>
          </p:cNvGraphicFramePr>
          <p:nvPr>
            <p:ph idx="1"/>
          </p:nvPr>
        </p:nvGraphicFramePr>
        <p:xfrm>
          <a:off x="365125" y="914400"/>
          <a:ext cx="8550275" cy="35941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6BAA1583-B828-4726-9853-494C2285B246}"/>
              </a:ext>
            </a:extLst>
          </p:cNvPr>
          <p:cNvSpPr>
            <a:spLocks noGrp="1"/>
          </p:cNvSpPr>
          <p:nvPr>
            <p:ph type="body" sz="half" idx="2"/>
          </p:nvPr>
        </p:nvSpPr>
        <p:spPr>
          <a:xfrm>
            <a:off x="365760" y="4523601"/>
            <a:ext cx="8549640" cy="276999"/>
          </a:xfrm>
        </p:spPr>
        <p:txBody>
          <a:bodyPr/>
          <a:lstStyle/>
          <a:p>
            <a:r>
              <a:rPr lang="en-US"/>
              <a:t>Base 751 US online adults (18+) that use a voice assistant speaker</a:t>
            </a:r>
          </a:p>
          <a:p>
            <a:r>
              <a:rPr lang="en-US"/>
              <a:t>Source: Forrester’s Consumer Technographics Consumer Technology, Media, and Telecom Recontact Survey 2, 2018</a:t>
            </a:r>
          </a:p>
        </p:txBody>
      </p:sp>
    </p:spTree>
    <p:extLst>
      <p:ext uri="{BB962C8B-B14F-4D97-AF65-F5344CB8AC3E}">
        <p14:creationId xmlns:p14="http://schemas.microsoft.com/office/powerpoint/2010/main" val="157684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DV1_DwLWsAAgeLC.jpg:large">
            <a:extLst>
              <a:ext uri="{FF2B5EF4-FFF2-40B4-BE49-F238E27FC236}">
                <a16:creationId xmlns:a16="http://schemas.microsoft.com/office/drawing/2014/main" id="{56A17F85-492A-4974-8E67-48C5F9337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45770"/>
            <a:ext cx="6705601" cy="48334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B7A93625-0E9B-4B38-AFFF-C9A75E5221BB}"/>
              </a:ext>
            </a:extLst>
          </p:cNvPr>
          <p:cNvSpPr>
            <a:spLocks noGrp="1"/>
          </p:cNvSpPr>
          <p:nvPr>
            <p:ph type="body" sz="half" idx="2"/>
          </p:nvPr>
        </p:nvSpPr>
        <p:spPr/>
        <p:txBody>
          <a:bodyPr/>
          <a:lstStyle/>
          <a:p>
            <a:endParaRPr lang="en-US"/>
          </a:p>
        </p:txBody>
      </p:sp>
      <p:sp>
        <p:nvSpPr>
          <p:cNvPr id="3" name="Rectangle 2">
            <a:extLst>
              <a:ext uri="{FF2B5EF4-FFF2-40B4-BE49-F238E27FC236}">
                <a16:creationId xmlns:a16="http://schemas.microsoft.com/office/drawing/2014/main" id="{CB8AB4BD-6F74-4779-BAFA-06FEF6F7EEFF}"/>
              </a:ext>
            </a:extLst>
          </p:cNvPr>
          <p:cNvSpPr/>
          <p:nvPr/>
        </p:nvSpPr>
        <p:spPr>
          <a:xfrm>
            <a:off x="4450813" y="238708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145499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DB6BF-7E50-4BD0-A2BB-1EA3B788C357}"/>
              </a:ext>
            </a:extLst>
          </p:cNvPr>
          <p:cNvSpPr>
            <a:spLocks noGrp="1"/>
          </p:cNvSpPr>
          <p:nvPr>
            <p:ph type="title"/>
          </p:nvPr>
        </p:nvSpPr>
        <p:spPr>
          <a:xfrm>
            <a:off x="365760" y="1468613"/>
            <a:ext cx="8549640" cy="923330"/>
          </a:xfrm>
        </p:spPr>
        <p:txBody>
          <a:bodyPr/>
          <a:lstStyle/>
          <a:p>
            <a:r>
              <a:rPr lang="en-US" dirty="0">
                <a:latin typeface="Arial"/>
                <a:cs typeface="Arial"/>
              </a:rPr>
              <a:t>What happens when people </a:t>
            </a:r>
            <a:r>
              <a:rPr lang="en-US" i="1" dirty="0">
                <a:latin typeface="Arial"/>
                <a:cs typeface="Arial"/>
              </a:rPr>
              <a:t>do</a:t>
            </a:r>
            <a:r>
              <a:rPr lang="en-US" dirty="0">
                <a:latin typeface="Arial"/>
                <a:cs typeface="Arial"/>
              </a:rPr>
              <a:t> use assistants for commercial purposes?</a:t>
            </a:r>
          </a:p>
        </p:txBody>
      </p:sp>
      <p:sp>
        <p:nvSpPr>
          <p:cNvPr id="3" name="Text Placeholder 2">
            <a:extLst>
              <a:ext uri="{FF2B5EF4-FFF2-40B4-BE49-F238E27FC236}">
                <a16:creationId xmlns:a16="http://schemas.microsoft.com/office/drawing/2014/main" id="{C2432B2F-43A3-4AFC-BD21-7AC6B3AA517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5604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376D-971B-4C83-8982-C696E158A943}"/>
              </a:ext>
            </a:extLst>
          </p:cNvPr>
          <p:cNvSpPr>
            <a:spLocks noGrp="1"/>
          </p:cNvSpPr>
          <p:nvPr>
            <p:ph type="title"/>
          </p:nvPr>
        </p:nvSpPr>
        <p:spPr>
          <a:xfrm>
            <a:off x="365759" y="274320"/>
            <a:ext cx="8549640" cy="720197"/>
          </a:xfrm>
        </p:spPr>
        <p:txBody>
          <a:bodyPr/>
          <a:lstStyle/>
          <a:p>
            <a:r>
              <a:rPr lang="en-US"/>
              <a:t>We investigated how well Intelligent Agents can answer commercial questions</a:t>
            </a:r>
          </a:p>
        </p:txBody>
      </p:sp>
      <p:sp>
        <p:nvSpPr>
          <p:cNvPr id="4" name="Text Placeholder 3">
            <a:extLst>
              <a:ext uri="{FF2B5EF4-FFF2-40B4-BE49-F238E27FC236}">
                <a16:creationId xmlns:a16="http://schemas.microsoft.com/office/drawing/2014/main" id="{4C528B43-50FD-4B44-87AF-86C301BC1403}"/>
              </a:ext>
            </a:extLst>
          </p:cNvPr>
          <p:cNvSpPr>
            <a:spLocks noGrp="1"/>
          </p:cNvSpPr>
          <p:nvPr>
            <p:ph type="body" sz="half" idx="2"/>
          </p:nvPr>
        </p:nvSpPr>
        <p:spPr/>
        <p:txBody>
          <a:bodyPr/>
          <a:lstStyle/>
          <a:p>
            <a:endParaRPr lang="en-US"/>
          </a:p>
        </p:txBody>
      </p:sp>
      <p:sp>
        <p:nvSpPr>
          <p:cNvPr id="5" name="Text Placeholder 5">
            <a:extLst>
              <a:ext uri="{FF2B5EF4-FFF2-40B4-BE49-F238E27FC236}">
                <a16:creationId xmlns:a16="http://schemas.microsoft.com/office/drawing/2014/main" id="{05D7B8B0-79AD-49A3-9665-8D7CD3C19E65}"/>
              </a:ext>
            </a:extLst>
          </p:cNvPr>
          <p:cNvSpPr txBox="1">
            <a:spLocks/>
          </p:cNvSpPr>
          <p:nvPr/>
        </p:nvSpPr>
        <p:spPr>
          <a:xfrm>
            <a:off x="365759" y="1281267"/>
            <a:ext cx="2603971" cy="764512"/>
          </a:xfrm>
          <a:prstGeom prst="rect">
            <a:avLst/>
          </a:prstGeom>
        </p:spPr>
        <p:txBody>
          <a:bodyPr vert="horz" lIns="0" tIns="0" rIns="0" bIns="0" rtlCol="0">
            <a:noAutofit/>
          </a:bodyPr>
          <a:lstStyle>
            <a:lvl1pPr marL="164592" indent="-164592" algn="l" defTabSz="914400" rtl="0" eaLnBrk="1" latinLnBrk="0" hangingPunct="1">
              <a:lnSpc>
                <a:spcPct val="100000"/>
              </a:lnSpc>
              <a:spcBef>
                <a:spcPts val="900"/>
              </a:spcBef>
              <a:spcAft>
                <a:spcPts val="300"/>
              </a:spcAft>
              <a:buClr>
                <a:srgbClr val="669933"/>
              </a:buClr>
              <a:buSzPct val="100000"/>
              <a:buFont typeface="Arial Black" pitchFamily="34" charset="0"/>
              <a:buChar char="›"/>
              <a:tabLst>
                <a:tab pos="274320" algn="l"/>
                <a:tab pos="822960" algn="l"/>
                <a:tab pos="1207008" algn="l"/>
                <a:tab pos="1463040" algn="l"/>
              </a:tabLst>
              <a:defRPr sz="2200" b="0" i="0" kern="1200">
                <a:solidFill>
                  <a:schemeClr val="tx1"/>
                </a:solidFill>
                <a:latin typeface="Arial" pitchFamily="34" charset="0"/>
                <a:ea typeface="+mn-ea"/>
                <a:cs typeface="Arial" pitchFamily="34" charset="0"/>
              </a:defRPr>
            </a:lvl1pPr>
            <a:lvl2pPr marL="685800" indent="-164592" algn="l" defTabSz="914400" rtl="0" eaLnBrk="1" latinLnBrk="0" hangingPunct="1">
              <a:lnSpc>
                <a:spcPct val="100000"/>
              </a:lnSpc>
              <a:spcBef>
                <a:spcPts val="300"/>
              </a:spcBef>
              <a:spcAft>
                <a:spcPts val="300"/>
              </a:spcAft>
              <a:buClr>
                <a:srgbClr val="669933"/>
              </a:buClr>
              <a:buFont typeface="Arial" pitchFamily="34" charset="0"/>
              <a:buChar char="•"/>
              <a:tabLst>
                <a:tab pos="274320" algn="l"/>
                <a:tab pos="822960" algn="l"/>
                <a:tab pos="1207008" algn="l"/>
                <a:tab pos="1463040" algn="l"/>
              </a:tabLst>
              <a:defRPr sz="1800" b="0" i="0" kern="1200">
                <a:solidFill>
                  <a:schemeClr val="tx1"/>
                </a:solidFill>
                <a:latin typeface="Arial" pitchFamily="34" charset="0"/>
                <a:ea typeface="+mn-ea"/>
                <a:cs typeface="Arial" pitchFamily="34" charset="0"/>
              </a:defRPr>
            </a:lvl2pPr>
            <a:lvl3pPr marL="1143000" indent="-137160" algn="l" defTabSz="914400" rtl="0" eaLnBrk="1" latinLnBrk="0" hangingPunct="1">
              <a:lnSpc>
                <a:spcPct val="100000"/>
              </a:lnSpc>
              <a:spcBef>
                <a:spcPts val="300"/>
              </a:spcBef>
              <a:spcAft>
                <a:spcPts val="300"/>
              </a:spcAft>
              <a:buClr>
                <a:schemeClr val="tx2"/>
              </a:buClr>
              <a:buSzPct val="100000"/>
              <a:buFont typeface="Arial" pitchFamily="34" charset="0"/>
              <a:buChar char="›"/>
              <a:tabLst>
                <a:tab pos="274320" algn="l"/>
                <a:tab pos="822960" algn="l"/>
                <a:tab pos="1207008" algn="l"/>
                <a:tab pos="1463040" algn="l"/>
              </a:tabLst>
              <a:defRPr sz="1600" b="0" i="0" kern="1200">
                <a:solidFill>
                  <a:schemeClr val="tx1"/>
                </a:solidFill>
                <a:latin typeface="Arial" pitchFamily="34" charset="0"/>
                <a:ea typeface="+mn-ea"/>
                <a:cs typeface="Arial" pitchFamily="34" charset="0"/>
              </a:defRPr>
            </a:lvl3pPr>
            <a:lvl4pPr marL="1143000" indent="-137160" algn="l" defTabSz="914400" rtl="0" eaLnBrk="1" latinLnBrk="0" hangingPunct="1">
              <a:lnSpc>
                <a:spcPct val="100000"/>
              </a:lnSpc>
              <a:spcBef>
                <a:spcPts val="300"/>
              </a:spcBef>
              <a:spcAft>
                <a:spcPts val="300"/>
              </a:spcAft>
              <a:buClr>
                <a:schemeClr val="tx2"/>
              </a:buClr>
              <a:buFont typeface="Arial" pitchFamily="34" charset="0"/>
              <a:buChar char="›"/>
              <a:tabLst>
                <a:tab pos="274320" algn="l"/>
                <a:tab pos="822960" algn="l"/>
                <a:tab pos="1207008" algn="l"/>
                <a:tab pos="1463040" algn="l"/>
              </a:tabLst>
              <a:defRPr sz="1600" b="0" i="0" kern="1200">
                <a:solidFill>
                  <a:schemeClr val="tx1"/>
                </a:solidFill>
                <a:latin typeface="Arial" pitchFamily="34" charset="0"/>
                <a:ea typeface="+mn-ea"/>
                <a:cs typeface="Arial" pitchFamily="34" charset="0"/>
              </a:defRPr>
            </a:lvl4pPr>
            <a:lvl5pPr marL="1143000" indent="-137160" algn="l" defTabSz="914400" rtl="0" eaLnBrk="1" latinLnBrk="0" hangingPunct="1">
              <a:lnSpc>
                <a:spcPct val="100000"/>
              </a:lnSpc>
              <a:spcBef>
                <a:spcPts val="300"/>
              </a:spcBef>
              <a:spcAft>
                <a:spcPts val="300"/>
              </a:spcAft>
              <a:buClr>
                <a:schemeClr val="tx2"/>
              </a:buClr>
              <a:buSzPct val="100000"/>
              <a:buFont typeface="Arial" pitchFamily="34" charset="0"/>
              <a:buChar char="›"/>
              <a:tabLst>
                <a:tab pos="274320" algn="l"/>
                <a:tab pos="822960" algn="l"/>
                <a:tab pos="1207008" algn="l"/>
                <a:tab pos="1463040" algn="l"/>
              </a:tabLst>
              <a:defRPr sz="1600" b="0" i="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Came up with 30 commercial questions for 6 industries</a:t>
            </a:r>
          </a:p>
        </p:txBody>
      </p:sp>
      <p:sp>
        <p:nvSpPr>
          <p:cNvPr id="6" name="Text Placeholder 6">
            <a:extLst>
              <a:ext uri="{FF2B5EF4-FFF2-40B4-BE49-F238E27FC236}">
                <a16:creationId xmlns:a16="http://schemas.microsoft.com/office/drawing/2014/main" id="{2456D668-B191-41A2-AAFA-7A3653943A7E}"/>
              </a:ext>
            </a:extLst>
          </p:cNvPr>
          <p:cNvSpPr txBox="1">
            <a:spLocks/>
          </p:cNvSpPr>
          <p:nvPr/>
        </p:nvSpPr>
        <p:spPr>
          <a:xfrm>
            <a:off x="3097530" y="1215285"/>
            <a:ext cx="2975674" cy="830998"/>
          </a:xfrm>
          <a:prstGeom prst="rect">
            <a:avLst/>
          </a:prstGeom>
        </p:spPr>
        <p:txBody>
          <a:bodyPr/>
          <a:lstStyle>
            <a:lvl1pPr marL="164592" indent="-164592" algn="l" defTabSz="914400" rtl="0" eaLnBrk="1" latinLnBrk="0" hangingPunct="1">
              <a:lnSpc>
                <a:spcPct val="100000"/>
              </a:lnSpc>
              <a:spcBef>
                <a:spcPts val="900"/>
              </a:spcBef>
              <a:spcAft>
                <a:spcPts val="300"/>
              </a:spcAft>
              <a:buClr>
                <a:srgbClr val="669933"/>
              </a:buClr>
              <a:buSzPct val="100000"/>
              <a:buFont typeface="Arial Black" pitchFamily="34" charset="0"/>
              <a:buChar char="›"/>
              <a:tabLst>
                <a:tab pos="274320" algn="l"/>
                <a:tab pos="822960" algn="l"/>
                <a:tab pos="1207008" algn="l"/>
                <a:tab pos="1463040" algn="l"/>
              </a:tabLst>
              <a:defRPr sz="2200" b="0" kern="1200">
                <a:solidFill>
                  <a:schemeClr val="tx1"/>
                </a:solidFill>
                <a:latin typeface="+mj-lt"/>
                <a:ea typeface="+mn-ea"/>
                <a:cs typeface="Arial" pitchFamily="34" charset="0"/>
              </a:defRPr>
            </a:lvl1pPr>
            <a:lvl2pPr marL="685800" indent="-164592" algn="l" defTabSz="914400" rtl="0" eaLnBrk="1" latinLnBrk="0" hangingPunct="1">
              <a:lnSpc>
                <a:spcPct val="100000"/>
              </a:lnSpc>
              <a:spcBef>
                <a:spcPts val="300"/>
              </a:spcBef>
              <a:spcAft>
                <a:spcPts val="300"/>
              </a:spcAft>
              <a:buClr>
                <a:srgbClr val="669933"/>
              </a:buClr>
              <a:buFont typeface="Arial" pitchFamily="34" charset="0"/>
              <a:buChar char="•"/>
              <a:tabLst>
                <a:tab pos="274320" algn="l"/>
                <a:tab pos="822960" algn="l"/>
                <a:tab pos="1207008" algn="l"/>
                <a:tab pos="1463040" algn="l"/>
              </a:tabLst>
              <a:defRPr sz="1800" b="0" kern="1200">
                <a:solidFill>
                  <a:schemeClr val="tx1"/>
                </a:solidFill>
                <a:latin typeface="Arial" pitchFamily="34" charset="0"/>
                <a:ea typeface="+mn-ea"/>
                <a:cs typeface="Arial" pitchFamily="34" charset="0"/>
              </a:defRPr>
            </a:lvl2pPr>
            <a:lvl3pPr marL="1143000" indent="-137160" algn="l" defTabSz="914400" rtl="0" eaLnBrk="1" latinLnBrk="0" hangingPunct="1">
              <a:lnSpc>
                <a:spcPct val="100000"/>
              </a:lnSpc>
              <a:spcBef>
                <a:spcPts val="300"/>
              </a:spcBef>
              <a:spcAft>
                <a:spcPts val="300"/>
              </a:spcAft>
              <a:buClr>
                <a:srgbClr val="888888"/>
              </a:buClr>
              <a:buSzPct val="100000"/>
              <a:buFont typeface="Arial" panose="020B0604020202020204"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3pPr>
            <a:lvl4pPr marL="1143000" indent="-137160" algn="l" defTabSz="914400" rtl="0" eaLnBrk="1" latinLnBrk="0" hangingPunct="1">
              <a:lnSpc>
                <a:spcPct val="100000"/>
              </a:lnSpc>
              <a:spcBef>
                <a:spcPts val="300"/>
              </a:spcBef>
              <a:spcAft>
                <a:spcPts val="300"/>
              </a:spcAft>
              <a:buClr>
                <a:srgbClr val="888888"/>
              </a:buClr>
              <a:buFont typeface="Arial" panose="020B0604020202020204"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4pPr>
            <a:lvl5pPr marL="1143000" indent="-137160" algn="l" defTabSz="914400" rtl="0" eaLnBrk="1" latinLnBrk="0" hangingPunct="1">
              <a:lnSpc>
                <a:spcPct val="100000"/>
              </a:lnSpc>
              <a:spcBef>
                <a:spcPts val="300"/>
              </a:spcBef>
              <a:spcAft>
                <a:spcPts val="300"/>
              </a:spcAft>
              <a:buClr>
                <a:srgbClr val="888888"/>
              </a:buClr>
              <a:buSzPct val="100000"/>
              <a:buFont typeface="Arial" panose="020B0604020202020204"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Asked each question to Alexa, Google Assistant, Siri, and Cortana</a:t>
            </a:r>
          </a:p>
        </p:txBody>
      </p:sp>
      <p:sp>
        <p:nvSpPr>
          <p:cNvPr id="7" name="Text Placeholder 7">
            <a:extLst>
              <a:ext uri="{FF2B5EF4-FFF2-40B4-BE49-F238E27FC236}">
                <a16:creationId xmlns:a16="http://schemas.microsoft.com/office/drawing/2014/main" id="{B8B28253-F3FE-47C1-B58E-39828F1C5722}"/>
              </a:ext>
            </a:extLst>
          </p:cNvPr>
          <p:cNvSpPr txBox="1">
            <a:spLocks/>
          </p:cNvSpPr>
          <p:nvPr/>
        </p:nvSpPr>
        <p:spPr>
          <a:xfrm>
            <a:off x="6286500" y="1215285"/>
            <a:ext cx="2730500" cy="1164250"/>
          </a:xfrm>
          <a:prstGeom prst="rect">
            <a:avLst/>
          </a:prstGeom>
        </p:spPr>
        <p:txBody>
          <a:bodyPr/>
          <a:lstStyle>
            <a:lvl1pPr marL="164592" indent="-164592" algn="l" defTabSz="914400" rtl="0" eaLnBrk="1" latinLnBrk="0" hangingPunct="1">
              <a:lnSpc>
                <a:spcPct val="100000"/>
              </a:lnSpc>
              <a:spcBef>
                <a:spcPts val="900"/>
              </a:spcBef>
              <a:spcAft>
                <a:spcPts val="300"/>
              </a:spcAft>
              <a:buClr>
                <a:srgbClr val="669933"/>
              </a:buClr>
              <a:buSzPct val="100000"/>
              <a:buFont typeface="Arial Black" pitchFamily="34" charset="0"/>
              <a:buChar char="›"/>
              <a:tabLst>
                <a:tab pos="274320" algn="l"/>
                <a:tab pos="822960" algn="l"/>
                <a:tab pos="1207008" algn="l"/>
                <a:tab pos="1463040" algn="l"/>
              </a:tabLst>
              <a:defRPr sz="2200" b="0" kern="1200">
                <a:solidFill>
                  <a:schemeClr val="tx1"/>
                </a:solidFill>
                <a:latin typeface="+mj-lt"/>
                <a:ea typeface="+mn-ea"/>
                <a:cs typeface="Arial" pitchFamily="34" charset="0"/>
              </a:defRPr>
            </a:lvl1pPr>
            <a:lvl2pPr marL="685800" indent="-164592" algn="l" defTabSz="914400" rtl="0" eaLnBrk="1" latinLnBrk="0" hangingPunct="1">
              <a:lnSpc>
                <a:spcPct val="100000"/>
              </a:lnSpc>
              <a:spcBef>
                <a:spcPts val="300"/>
              </a:spcBef>
              <a:spcAft>
                <a:spcPts val="300"/>
              </a:spcAft>
              <a:buClr>
                <a:srgbClr val="669933"/>
              </a:buClr>
              <a:buFont typeface="Arial" pitchFamily="34" charset="0"/>
              <a:buChar char="•"/>
              <a:tabLst>
                <a:tab pos="274320" algn="l"/>
                <a:tab pos="822960" algn="l"/>
                <a:tab pos="1207008" algn="l"/>
                <a:tab pos="1463040" algn="l"/>
              </a:tabLst>
              <a:defRPr sz="1800" b="0" kern="1200">
                <a:solidFill>
                  <a:schemeClr val="tx1"/>
                </a:solidFill>
                <a:latin typeface="Arial" pitchFamily="34" charset="0"/>
                <a:ea typeface="+mn-ea"/>
                <a:cs typeface="Arial" pitchFamily="34" charset="0"/>
              </a:defRPr>
            </a:lvl2pPr>
            <a:lvl3pPr marL="1143000" indent="-137160" algn="l" defTabSz="914400" rtl="0" eaLnBrk="1" latinLnBrk="0" hangingPunct="1">
              <a:lnSpc>
                <a:spcPct val="100000"/>
              </a:lnSpc>
              <a:spcBef>
                <a:spcPts val="300"/>
              </a:spcBef>
              <a:spcAft>
                <a:spcPts val="300"/>
              </a:spcAft>
              <a:buClr>
                <a:srgbClr val="888888"/>
              </a:buClr>
              <a:buSzPct val="100000"/>
              <a:buFont typeface="Arial" panose="020B0604020202020204"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3pPr>
            <a:lvl4pPr marL="1143000" indent="-137160" algn="l" defTabSz="914400" rtl="0" eaLnBrk="1" latinLnBrk="0" hangingPunct="1">
              <a:lnSpc>
                <a:spcPct val="100000"/>
              </a:lnSpc>
              <a:spcBef>
                <a:spcPts val="300"/>
              </a:spcBef>
              <a:spcAft>
                <a:spcPts val="300"/>
              </a:spcAft>
              <a:buClr>
                <a:srgbClr val="888888"/>
              </a:buClr>
              <a:buFont typeface="Arial" panose="020B0604020202020204"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4pPr>
            <a:lvl5pPr marL="1143000" indent="-137160" algn="l" defTabSz="914400" rtl="0" eaLnBrk="1" latinLnBrk="0" hangingPunct="1">
              <a:lnSpc>
                <a:spcPct val="100000"/>
              </a:lnSpc>
              <a:spcBef>
                <a:spcPts val="300"/>
              </a:spcBef>
              <a:spcAft>
                <a:spcPts val="300"/>
              </a:spcAft>
              <a:buClr>
                <a:srgbClr val="888888"/>
              </a:buClr>
              <a:buSzPct val="100000"/>
              <a:buFont typeface="Arial" panose="020B0604020202020204"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Tracked and scored each answer we received</a:t>
            </a:r>
          </a:p>
        </p:txBody>
      </p:sp>
      <p:pic>
        <p:nvPicPr>
          <p:cNvPr id="14" name="Picture 13">
            <a:extLst>
              <a:ext uri="{FF2B5EF4-FFF2-40B4-BE49-F238E27FC236}">
                <a16:creationId xmlns:a16="http://schemas.microsoft.com/office/drawing/2014/main" id="{21A06E49-007E-4644-97EA-C03DF5074B8B}"/>
              </a:ext>
            </a:extLst>
          </p:cNvPr>
          <p:cNvPicPr>
            <a:picLocks noChangeAspect="1"/>
          </p:cNvPicPr>
          <p:nvPr/>
        </p:nvPicPr>
        <p:blipFill>
          <a:blip r:embed="rId2"/>
          <a:stretch>
            <a:fillRect/>
          </a:stretch>
        </p:blipFill>
        <p:spPr>
          <a:xfrm>
            <a:off x="365759" y="2784968"/>
            <a:ext cx="2434527" cy="1456152"/>
          </a:xfrm>
          <a:prstGeom prst="rect">
            <a:avLst/>
          </a:prstGeom>
        </p:spPr>
      </p:pic>
      <p:pic>
        <p:nvPicPr>
          <p:cNvPr id="15" name="Picture 14">
            <a:extLst>
              <a:ext uri="{FF2B5EF4-FFF2-40B4-BE49-F238E27FC236}">
                <a16:creationId xmlns:a16="http://schemas.microsoft.com/office/drawing/2014/main" id="{E9C445D7-BB7C-431F-AD49-FCE4024AE672}"/>
              </a:ext>
            </a:extLst>
          </p:cNvPr>
          <p:cNvPicPr>
            <a:picLocks noChangeAspect="1"/>
          </p:cNvPicPr>
          <p:nvPr/>
        </p:nvPicPr>
        <p:blipFill>
          <a:blip r:embed="rId3"/>
          <a:stretch>
            <a:fillRect/>
          </a:stretch>
        </p:blipFill>
        <p:spPr>
          <a:xfrm>
            <a:off x="3487578" y="2700771"/>
            <a:ext cx="2168843" cy="1628078"/>
          </a:xfrm>
          <a:prstGeom prst="rect">
            <a:avLst/>
          </a:prstGeom>
        </p:spPr>
      </p:pic>
      <p:pic>
        <p:nvPicPr>
          <p:cNvPr id="16" name="Picture 15">
            <a:extLst>
              <a:ext uri="{FF2B5EF4-FFF2-40B4-BE49-F238E27FC236}">
                <a16:creationId xmlns:a16="http://schemas.microsoft.com/office/drawing/2014/main" id="{A9388705-E313-4EE5-A99C-F7F8E9AEDCC7}"/>
              </a:ext>
            </a:extLst>
          </p:cNvPr>
          <p:cNvPicPr>
            <a:picLocks noChangeAspect="1"/>
          </p:cNvPicPr>
          <p:nvPr/>
        </p:nvPicPr>
        <p:blipFill>
          <a:blip r:embed="rId4"/>
          <a:stretch>
            <a:fillRect/>
          </a:stretch>
        </p:blipFill>
        <p:spPr>
          <a:xfrm>
            <a:off x="6204420" y="2712788"/>
            <a:ext cx="2585700" cy="1616062"/>
          </a:xfrm>
          <a:prstGeom prst="rect">
            <a:avLst/>
          </a:prstGeom>
        </p:spPr>
      </p:pic>
    </p:spTree>
    <p:extLst>
      <p:ext uri="{BB962C8B-B14F-4D97-AF65-F5344CB8AC3E}">
        <p14:creationId xmlns:p14="http://schemas.microsoft.com/office/powerpoint/2010/main" val="16050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A73B7-B1DC-49BC-B7DF-7DCCAE8F90F6}"/>
              </a:ext>
            </a:extLst>
          </p:cNvPr>
          <p:cNvPicPr>
            <a:picLocks noChangeAspect="1"/>
          </p:cNvPicPr>
          <p:nvPr/>
        </p:nvPicPr>
        <p:blipFill>
          <a:blip r:embed="rId2"/>
          <a:stretch>
            <a:fillRect/>
          </a:stretch>
        </p:blipFill>
        <p:spPr>
          <a:xfrm>
            <a:off x="1710928" y="1482328"/>
            <a:ext cx="5722144" cy="2178844"/>
          </a:xfrm>
          <a:prstGeom prst="rect">
            <a:avLst/>
          </a:prstGeom>
        </p:spPr>
      </p:pic>
      <p:sp>
        <p:nvSpPr>
          <p:cNvPr id="8" name="Title 7">
            <a:extLst>
              <a:ext uri="{FF2B5EF4-FFF2-40B4-BE49-F238E27FC236}">
                <a16:creationId xmlns:a16="http://schemas.microsoft.com/office/drawing/2014/main" id="{01F828F5-ABF8-4D77-AA54-46EBAB3ED0DF}"/>
              </a:ext>
            </a:extLst>
          </p:cNvPr>
          <p:cNvSpPr>
            <a:spLocks noGrp="1"/>
          </p:cNvSpPr>
          <p:nvPr>
            <p:ph type="title"/>
          </p:nvPr>
        </p:nvSpPr>
        <p:spPr/>
        <p:txBody>
          <a:bodyPr/>
          <a:lstStyle/>
          <a:p>
            <a:r>
              <a:rPr lang="en-US"/>
              <a:t>We used a heuristic model to score the IA’s responses</a:t>
            </a:r>
          </a:p>
        </p:txBody>
      </p:sp>
      <p:sp>
        <p:nvSpPr>
          <p:cNvPr id="9" name="Text Placeholder 8">
            <a:extLst>
              <a:ext uri="{FF2B5EF4-FFF2-40B4-BE49-F238E27FC236}">
                <a16:creationId xmlns:a16="http://schemas.microsoft.com/office/drawing/2014/main" id="{14D2454C-A4E2-4B34-A0A4-84EFF05A117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4787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ctrTitle"/>
          </p:nvPr>
        </p:nvSpPr>
        <p:spPr>
          <a:xfrm>
            <a:off x="595332" y="1331904"/>
            <a:ext cx="8092440" cy="997196"/>
          </a:xfrm>
        </p:spPr>
        <p:txBody>
          <a:bodyPr/>
          <a:lstStyle/>
          <a:p>
            <a:r>
              <a:rPr lang="en-US"/>
              <a:t>The Current State And Future Of Voice Search</a:t>
            </a:r>
          </a:p>
        </p:txBody>
      </p:sp>
      <p:sp>
        <p:nvSpPr>
          <p:cNvPr id="5" name="Name"/>
          <p:cNvSpPr>
            <a:spLocks noGrp="1"/>
          </p:cNvSpPr>
          <p:nvPr>
            <p:ph type="subTitle" idx="1"/>
          </p:nvPr>
        </p:nvSpPr>
        <p:spPr/>
        <p:txBody>
          <a:bodyPr/>
          <a:lstStyle/>
          <a:p>
            <a:r>
              <a:rPr lang="en-US"/>
              <a:t>Collin Colburn, </a:t>
            </a:r>
            <a:r>
              <a:rPr lang="en-US" b="0"/>
              <a:t>Analyst</a:t>
            </a:r>
            <a:endParaRPr lang="en-US"/>
          </a:p>
        </p:txBody>
      </p:sp>
      <p:sp>
        <p:nvSpPr>
          <p:cNvPr id="6" name="Date"/>
          <p:cNvSpPr>
            <a:spLocks noGrp="1"/>
          </p:cNvSpPr>
          <p:nvPr>
            <p:ph type="body" sz="quarter" idx="11"/>
          </p:nvPr>
        </p:nvSpPr>
        <p:spPr/>
        <p:txBody>
          <a:bodyPr/>
          <a:lstStyle/>
          <a:p>
            <a:pPr lvl="1"/>
            <a:r>
              <a:rPr lang="en-US"/>
              <a:t>June 14, 2019</a:t>
            </a:r>
          </a:p>
        </p:txBody>
      </p:sp>
    </p:spTree>
    <p:extLst>
      <p:ext uri="{BB962C8B-B14F-4D97-AF65-F5344CB8AC3E}">
        <p14:creationId xmlns:p14="http://schemas.microsoft.com/office/powerpoint/2010/main" val="322376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E067D5-6E2C-4F73-9C56-575DE21FFABF}"/>
              </a:ext>
            </a:extLst>
          </p:cNvPr>
          <p:cNvPicPr>
            <a:picLocks noChangeAspect="1"/>
          </p:cNvPicPr>
          <p:nvPr/>
        </p:nvPicPr>
        <p:blipFill>
          <a:blip r:embed="rId2"/>
          <a:stretch>
            <a:fillRect/>
          </a:stretch>
        </p:blipFill>
        <p:spPr>
          <a:xfrm>
            <a:off x="1518047" y="633651"/>
            <a:ext cx="6107906" cy="4264819"/>
          </a:xfrm>
          <a:prstGeom prst="rect">
            <a:avLst/>
          </a:prstGeom>
        </p:spPr>
      </p:pic>
      <p:sp>
        <p:nvSpPr>
          <p:cNvPr id="5" name="Title 4">
            <a:extLst>
              <a:ext uri="{FF2B5EF4-FFF2-40B4-BE49-F238E27FC236}">
                <a16:creationId xmlns:a16="http://schemas.microsoft.com/office/drawing/2014/main" id="{B5400A2E-6DAB-4B77-BAC1-2AA03E554740}"/>
              </a:ext>
            </a:extLst>
          </p:cNvPr>
          <p:cNvSpPr>
            <a:spLocks noGrp="1"/>
          </p:cNvSpPr>
          <p:nvPr>
            <p:ph type="title"/>
          </p:nvPr>
        </p:nvSpPr>
        <p:spPr/>
        <p:txBody>
          <a:bodyPr/>
          <a:lstStyle/>
          <a:p>
            <a:r>
              <a:rPr lang="en-US"/>
              <a:t>Intelligent Agents failed to answer our questions</a:t>
            </a:r>
          </a:p>
        </p:txBody>
      </p:sp>
      <p:sp>
        <p:nvSpPr>
          <p:cNvPr id="7" name="Text Placeholder 6">
            <a:extLst>
              <a:ext uri="{FF2B5EF4-FFF2-40B4-BE49-F238E27FC236}">
                <a16:creationId xmlns:a16="http://schemas.microsoft.com/office/drawing/2014/main" id="{A6DEC881-140E-4CB8-A257-533B5F0C6F23}"/>
              </a:ext>
            </a:extLst>
          </p:cNvPr>
          <p:cNvSpPr>
            <a:spLocks noGrp="1"/>
          </p:cNvSpPr>
          <p:nvPr>
            <p:ph type="body" sz="half" idx="2"/>
          </p:nvPr>
        </p:nvSpPr>
        <p:spPr/>
        <p:txBody>
          <a:bodyPr/>
          <a:lstStyle/>
          <a:p>
            <a:endParaRPr lang="en-US"/>
          </a:p>
        </p:txBody>
      </p:sp>
      <p:cxnSp>
        <p:nvCxnSpPr>
          <p:cNvPr id="9" name="Straight Connector 8">
            <a:extLst>
              <a:ext uri="{FF2B5EF4-FFF2-40B4-BE49-F238E27FC236}">
                <a16:creationId xmlns:a16="http://schemas.microsoft.com/office/drawing/2014/main" id="{8C7BBF90-526B-4D34-826B-1E667F4E9263}"/>
              </a:ext>
            </a:extLst>
          </p:cNvPr>
          <p:cNvCxnSpPr/>
          <p:nvPr/>
        </p:nvCxnSpPr>
        <p:spPr>
          <a:xfrm>
            <a:off x="2045970" y="2960370"/>
            <a:ext cx="53949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E6C8E9B-3C14-4DB4-A2A6-0BD7EBFD2B28}"/>
              </a:ext>
            </a:extLst>
          </p:cNvPr>
          <p:cNvSpPr txBox="1"/>
          <p:nvPr/>
        </p:nvSpPr>
        <p:spPr>
          <a:xfrm>
            <a:off x="1348740" y="2788920"/>
            <a:ext cx="640080" cy="369332"/>
          </a:xfrm>
          <a:prstGeom prst="rect">
            <a:avLst/>
          </a:prstGeom>
          <a:noFill/>
        </p:spPr>
        <p:txBody>
          <a:bodyPr wrap="square" lIns="0" tIns="0" rIns="0" bIns="0" rtlCol="0">
            <a:spAutoFit/>
          </a:bodyPr>
          <a:lstStyle/>
          <a:p>
            <a:pPr>
              <a:spcAft>
                <a:spcPts val="600"/>
              </a:spcAft>
            </a:pPr>
            <a:r>
              <a:rPr lang="en-US" sz="2400">
                <a:solidFill>
                  <a:srgbClr val="FF0000"/>
                </a:solidFill>
              </a:rPr>
              <a:t>35% </a:t>
            </a:r>
          </a:p>
        </p:txBody>
      </p:sp>
    </p:spTree>
    <p:extLst>
      <p:ext uri="{BB962C8B-B14F-4D97-AF65-F5344CB8AC3E}">
        <p14:creationId xmlns:p14="http://schemas.microsoft.com/office/powerpoint/2010/main" val="39040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415CE7-809A-4C1D-B349-F8CEC6183F6B}"/>
              </a:ext>
            </a:extLst>
          </p:cNvPr>
          <p:cNvPicPr>
            <a:picLocks noChangeAspect="1"/>
          </p:cNvPicPr>
          <p:nvPr/>
        </p:nvPicPr>
        <p:blipFill>
          <a:blip r:embed="rId2"/>
          <a:stretch>
            <a:fillRect/>
          </a:stretch>
        </p:blipFill>
        <p:spPr>
          <a:xfrm>
            <a:off x="1745218" y="719413"/>
            <a:ext cx="5615702" cy="4185486"/>
          </a:xfrm>
          <a:prstGeom prst="rect">
            <a:avLst/>
          </a:prstGeom>
        </p:spPr>
      </p:pic>
      <p:sp>
        <p:nvSpPr>
          <p:cNvPr id="4" name="Title 3">
            <a:extLst>
              <a:ext uri="{FF2B5EF4-FFF2-40B4-BE49-F238E27FC236}">
                <a16:creationId xmlns:a16="http://schemas.microsoft.com/office/drawing/2014/main" id="{F9B24FF4-A01E-42E0-B4A8-B306BE801AB8}"/>
              </a:ext>
            </a:extLst>
          </p:cNvPr>
          <p:cNvSpPr>
            <a:spLocks noGrp="1"/>
          </p:cNvSpPr>
          <p:nvPr>
            <p:ph type="title"/>
          </p:nvPr>
        </p:nvSpPr>
        <p:spPr/>
        <p:txBody>
          <a:bodyPr/>
          <a:lstStyle/>
          <a:p>
            <a:r>
              <a:rPr lang="en-US"/>
              <a:t>Google Assistant answered the most questions</a:t>
            </a:r>
          </a:p>
        </p:txBody>
      </p:sp>
      <p:sp>
        <p:nvSpPr>
          <p:cNvPr id="6" name="Text Placeholder 5">
            <a:extLst>
              <a:ext uri="{FF2B5EF4-FFF2-40B4-BE49-F238E27FC236}">
                <a16:creationId xmlns:a16="http://schemas.microsoft.com/office/drawing/2014/main" id="{35117119-637F-4C3A-913D-FA975BF77DB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64396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A9D0-C276-45C0-AB6D-15693162DC92}"/>
              </a:ext>
            </a:extLst>
          </p:cNvPr>
          <p:cNvSpPr>
            <a:spLocks noGrp="1"/>
          </p:cNvSpPr>
          <p:nvPr>
            <p:ph type="title"/>
          </p:nvPr>
        </p:nvSpPr>
        <p:spPr/>
        <p:txBody>
          <a:bodyPr/>
          <a:lstStyle/>
          <a:p>
            <a:r>
              <a:rPr lang="en-US"/>
              <a:t>The IAs had four main shortfalls </a:t>
            </a:r>
          </a:p>
        </p:txBody>
      </p:sp>
      <p:sp>
        <p:nvSpPr>
          <p:cNvPr id="3" name="Text Placeholder 2">
            <a:extLst>
              <a:ext uri="{FF2B5EF4-FFF2-40B4-BE49-F238E27FC236}">
                <a16:creationId xmlns:a16="http://schemas.microsoft.com/office/drawing/2014/main" id="{A018A9D9-2574-4881-874B-7543B867B99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1023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85824E-EB29-47CF-B303-CC61279619F9}"/>
              </a:ext>
            </a:extLst>
          </p:cNvPr>
          <p:cNvPicPr>
            <a:picLocks noChangeAspect="1"/>
          </p:cNvPicPr>
          <p:nvPr/>
        </p:nvPicPr>
        <p:blipFill rotWithShape="1">
          <a:blip r:embed="rId2"/>
          <a:srcRect t="68599"/>
          <a:stretch/>
        </p:blipFill>
        <p:spPr>
          <a:xfrm>
            <a:off x="1672190" y="987065"/>
            <a:ext cx="5799620" cy="3169370"/>
          </a:xfrm>
          <a:prstGeom prst="rect">
            <a:avLst/>
          </a:prstGeom>
        </p:spPr>
      </p:pic>
      <p:sp>
        <p:nvSpPr>
          <p:cNvPr id="6" name="Title 5">
            <a:extLst>
              <a:ext uri="{FF2B5EF4-FFF2-40B4-BE49-F238E27FC236}">
                <a16:creationId xmlns:a16="http://schemas.microsoft.com/office/drawing/2014/main" id="{E94D2439-D96E-49C6-966F-EFFA602D1118}"/>
              </a:ext>
            </a:extLst>
          </p:cNvPr>
          <p:cNvSpPr>
            <a:spLocks noGrp="1"/>
          </p:cNvSpPr>
          <p:nvPr>
            <p:ph type="title"/>
          </p:nvPr>
        </p:nvSpPr>
        <p:spPr/>
        <p:txBody>
          <a:bodyPr/>
          <a:lstStyle/>
          <a:p>
            <a:r>
              <a:rPr lang="en-US"/>
              <a:t>IAs struggle to give direct responses</a:t>
            </a:r>
          </a:p>
        </p:txBody>
      </p:sp>
      <p:sp>
        <p:nvSpPr>
          <p:cNvPr id="7" name="Text Placeholder 6">
            <a:extLst>
              <a:ext uri="{FF2B5EF4-FFF2-40B4-BE49-F238E27FC236}">
                <a16:creationId xmlns:a16="http://schemas.microsoft.com/office/drawing/2014/main" id="{B50E387A-A7BB-468A-8A47-8034548A85E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22445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3EED28-8DDD-449D-8920-54DFD4904B71}"/>
              </a:ext>
            </a:extLst>
          </p:cNvPr>
          <p:cNvPicPr>
            <a:picLocks noChangeAspect="1"/>
          </p:cNvPicPr>
          <p:nvPr/>
        </p:nvPicPr>
        <p:blipFill>
          <a:blip r:embed="rId2"/>
          <a:stretch>
            <a:fillRect/>
          </a:stretch>
        </p:blipFill>
        <p:spPr>
          <a:xfrm>
            <a:off x="1779508" y="1010840"/>
            <a:ext cx="5722144" cy="3121819"/>
          </a:xfrm>
          <a:prstGeom prst="rect">
            <a:avLst/>
          </a:prstGeom>
        </p:spPr>
      </p:pic>
      <p:sp>
        <p:nvSpPr>
          <p:cNvPr id="5" name="Title 4">
            <a:extLst>
              <a:ext uri="{FF2B5EF4-FFF2-40B4-BE49-F238E27FC236}">
                <a16:creationId xmlns:a16="http://schemas.microsoft.com/office/drawing/2014/main" id="{2A27F4B3-A48A-494B-B6FA-105882965C9E}"/>
              </a:ext>
            </a:extLst>
          </p:cNvPr>
          <p:cNvSpPr>
            <a:spLocks noGrp="1"/>
          </p:cNvSpPr>
          <p:nvPr>
            <p:ph type="title"/>
          </p:nvPr>
        </p:nvSpPr>
        <p:spPr/>
        <p:txBody>
          <a:bodyPr/>
          <a:lstStyle/>
          <a:p>
            <a:r>
              <a:rPr lang="en-US"/>
              <a:t>IAs do not always understand user context</a:t>
            </a:r>
          </a:p>
        </p:txBody>
      </p:sp>
      <p:sp>
        <p:nvSpPr>
          <p:cNvPr id="7" name="Text Placeholder 6">
            <a:extLst>
              <a:ext uri="{FF2B5EF4-FFF2-40B4-BE49-F238E27FC236}">
                <a16:creationId xmlns:a16="http://schemas.microsoft.com/office/drawing/2014/main" id="{CED77421-CD73-408B-AEF5-C6C55E4B617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6379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87CF57-3034-4B4E-9EEA-1F9C44DA32A1}"/>
              </a:ext>
            </a:extLst>
          </p:cNvPr>
          <p:cNvPicPr>
            <a:picLocks noChangeAspect="1"/>
          </p:cNvPicPr>
          <p:nvPr/>
        </p:nvPicPr>
        <p:blipFill>
          <a:blip r:embed="rId2"/>
          <a:stretch>
            <a:fillRect/>
          </a:stretch>
        </p:blipFill>
        <p:spPr>
          <a:xfrm>
            <a:off x="3400824" y="150624"/>
            <a:ext cx="5105224" cy="4729182"/>
          </a:xfrm>
          <a:prstGeom prst="rect">
            <a:avLst/>
          </a:prstGeom>
        </p:spPr>
      </p:pic>
      <p:sp>
        <p:nvSpPr>
          <p:cNvPr id="9" name="Title 8">
            <a:extLst>
              <a:ext uri="{FF2B5EF4-FFF2-40B4-BE49-F238E27FC236}">
                <a16:creationId xmlns:a16="http://schemas.microsoft.com/office/drawing/2014/main" id="{25B84628-42CF-4486-9B21-B2AFCB3A5202}"/>
              </a:ext>
            </a:extLst>
          </p:cNvPr>
          <p:cNvSpPr>
            <a:spLocks noGrp="1"/>
          </p:cNvSpPr>
          <p:nvPr>
            <p:ph type="title"/>
          </p:nvPr>
        </p:nvSpPr>
        <p:spPr>
          <a:xfrm>
            <a:off x="365760" y="274320"/>
            <a:ext cx="2286000" cy="1218795"/>
          </a:xfrm>
        </p:spPr>
        <p:txBody>
          <a:bodyPr/>
          <a:lstStyle/>
          <a:p>
            <a:r>
              <a:rPr lang="en-US"/>
              <a:t>IAs struggle to sustain conversation with users</a:t>
            </a:r>
          </a:p>
        </p:txBody>
      </p:sp>
      <p:sp>
        <p:nvSpPr>
          <p:cNvPr id="11" name="Content Placeholder 10">
            <a:extLst>
              <a:ext uri="{FF2B5EF4-FFF2-40B4-BE49-F238E27FC236}">
                <a16:creationId xmlns:a16="http://schemas.microsoft.com/office/drawing/2014/main" id="{8F22699F-C33C-480B-B9A8-3A5F181986A6}"/>
              </a:ext>
            </a:extLst>
          </p:cNvPr>
          <p:cNvSpPr>
            <a:spLocks noGrp="1"/>
          </p:cNvSpPr>
          <p:nvPr>
            <p:ph sz="quarter" idx="10"/>
          </p:nvPr>
        </p:nvSpPr>
        <p:spPr/>
        <p:txBody>
          <a:bodyPr/>
          <a:lstStyle/>
          <a:p>
            <a:endParaRPr lang="en-US"/>
          </a:p>
        </p:txBody>
      </p:sp>
      <p:sp>
        <p:nvSpPr>
          <p:cNvPr id="10" name="Text Placeholder 9">
            <a:extLst>
              <a:ext uri="{FF2B5EF4-FFF2-40B4-BE49-F238E27FC236}">
                <a16:creationId xmlns:a16="http://schemas.microsoft.com/office/drawing/2014/main" id="{48962A8C-736D-4B12-AD69-4B3E538ADDF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4106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723CD-BF4F-4804-8B60-8BC0922312FB}"/>
              </a:ext>
            </a:extLst>
          </p:cNvPr>
          <p:cNvPicPr>
            <a:picLocks noChangeAspect="1"/>
          </p:cNvPicPr>
          <p:nvPr/>
        </p:nvPicPr>
        <p:blipFill>
          <a:blip r:embed="rId2"/>
          <a:stretch>
            <a:fillRect/>
          </a:stretch>
        </p:blipFill>
        <p:spPr>
          <a:xfrm>
            <a:off x="1473593" y="640080"/>
            <a:ext cx="6196814" cy="3981453"/>
          </a:xfrm>
          <a:prstGeom prst="rect">
            <a:avLst/>
          </a:prstGeom>
        </p:spPr>
      </p:pic>
      <p:sp>
        <p:nvSpPr>
          <p:cNvPr id="6" name="Title 5">
            <a:extLst>
              <a:ext uri="{FF2B5EF4-FFF2-40B4-BE49-F238E27FC236}">
                <a16:creationId xmlns:a16="http://schemas.microsoft.com/office/drawing/2014/main" id="{1D7CC329-DE20-42B6-AD31-37368BFE0A25}"/>
              </a:ext>
            </a:extLst>
          </p:cNvPr>
          <p:cNvSpPr>
            <a:spLocks noGrp="1"/>
          </p:cNvSpPr>
          <p:nvPr>
            <p:ph type="title"/>
          </p:nvPr>
        </p:nvSpPr>
        <p:spPr/>
        <p:txBody>
          <a:bodyPr/>
          <a:lstStyle/>
          <a:p>
            <a:r>
              <a:rPr lang="en-US"/>
              <a:t>IAs provide poor customer experiences</a:t>
            </a:r>
          </a:p>
        </p:txBody>
      </p:sp>
      <p:sp>
        <p:nvSpPr>
          <p:cNvPr id="7" name="Text Placeholder 6">
            <a:extLst>
              <a:ext uri="{FF2B5EF4-FFF2-40B4-BE49-F238E27FC236}">
                <a16:creationId xmlns:a16="http://schemas.microsoft.com/office/drawing/2014/main" id="{FA28F826-55F2-486C-9734-80F7DB90B49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4699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956-1496-4614-B55A-C3B3A004F08B}"/>
              </a:ext>
            </a:extLst>
          </p:cNvPr>
          <p:cNvSpPr>
            <a:spLocks noGrp="1"/>
          </p:cNvSpPr>
          <p:nvPr>
            <p:ph type="title"/>
          </p:nvPr>
        </p:nvSpPr>
        <p:spPr/>
        <p:txBody>
          <a:bodyPr/>
          <a:lstStyle/>
          <a:p>
            <a:r>
              <a:rPr lang="en-US" dirty="0"/>
              <a:t>How are IAs getting their information?</a:t>
            </a:r>
          </a:p>
        </p:txBody>
      </p:sp>
      <p:sp>
        <p:nvSpPr>
          <p:cNvPr id="3" name="Text Placeholder 2">
            <a:extLst>
              <a:ext uri="{FF2B5EF4-FFF2-40B4-BE49-F238E27FC236}">
                <a16:creationId xmlns:a16="http://schemas.microsoft.com/office/drawing/2014/main" id="{02102C1B-559D-4355-9EBC-63830BEEAC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6967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458F8D-EE20-47D4-84CA-14C92700C513}"/>
              </a:ext>
            </a:extLst>
          </p:cNvPr>
          <p:cNvSpPr>
            <a:spLocks noGrp="1"/>
          </p:cNvSpPr>
          <p:nvPr>
            <p:ph type="title"/>
          </p:nvPr>
        </p:nvSpPr>
        <p:spPr/>
        <p:txBody>
          <a:bodyPr/>
          <a:lstStyle/>
          <a:p>
            <a:r>
              <a:rPr lang="en-US" dirty="0"/>
              <a:t>Alexa and Google Assistant have key differences</a:t>
            </a:r>
          </a:p>
        </p:txBody>
      </p:sp>
      <p:sp>
        <p:nvSpPr>
          <p:cNvPr id="8" name="Content Placeholder 7">
            <a:extLst>
              <a:ext uri="{FF2B5EF4-FFF2-40B4-BE49-F238E27FC236}">
                <a16:creationId xmlns:a16="http://schemas.microsoft.com/office/drawing/2014/main" id="{52AB895D-B953-4C89-83B7-A5940C9DDE3B}"/>
              </a:ext>
            </a:extLst>
          </p:cNvPr>
          <p:cNvSpPr>
            <a:spLocks noGrp="1"/>
          </p:cNvSpPr>
          <p:nvPr>
            <p:ph sz="half" idx="2"/>
          </p:nvPr>
        </p:nvSpPr>
        <p:spPr/>
        <p:txBody>
          <a:bodyPr/>
          <a:lstStyle/>
          <a:p>
            <a:r>
              <a:rPr lang="en-US" sz="1800" dirty="0"/>
              <a:t>Deployed on Amazon smart devices</a:t>
            </a:r>
          </a:p>
          <a:p>
            <a:r>
              <a:rPr lang="en-US" sz="1800" dirty="0"/>
              <a:t>Cannot be used on nearly every phone – can be downloaded but it’s a watered down experience</a:t>
            </a:r>
          </a:p>
          <a:p>
            <a:r>
              <a:rPr lang="en-US" sz="1800" dirty="0"/>
              <a:t>Database/knowledge graph largely made up of Amazon’s product information</a:t>
            </a:r>
          </a:p>
          <a:p>
            <a:r>
              <a:rPr lang="en-US" sz="1800" dirty="0"/>
              <a:t>Powered by Bing</a:t>
            </a:r>
          </a:p>
          <a:p>
            <a:endParaRPr lang="en-US" dirty="0"/>
          </a:p>
        </p:txBody>
      </p:sp>
      <p:sp>
        <p:nvSpPr>
          <p:cNvPr id="10" name="Content Placeholder 9">
            <a:extLst>
              <a:ext uri="{FF2B5EF4-FFF2-40B4-BE49-F238E27FC236}">
                <a16:creationId xmlns:a16="http://schemas.microsoft.com/office/drawing/2014/main" id="{F62E4A41-1D7D-41D3-A5CC-9F879AD5B0CF}"/>
              </a:ext>
            </a:extLst>
          </p:cNvPr>
          <p:cNvSpPr>
            <a:spLocks noGrp="1"/>
          </p:cNvSpPr>
          <p:nvPr>
            <p:ph sz="quarter" idx="4"/>
          </p:nvPr>
        </p:nvSpPr>
        <p:spPr/>
        <p:txBody>
          <a:bodyPr/>
          <a:lstStyle/>
          <a:p>
            <a:r>
              <a:rPr lang="en-US" sz="1800" dirty="0"/>
              <a:t>Deployed on Android devices and Google smart speakers</a:t>
            </a:r>
          </a:p>
          <a:p>
            <a:r>
              <a:rPr lang="en-US" sz="1800" dirty="0"/>
              <a:t>Can be used on almost any phone</a:t>
            </a:r>
          </a:p>
          <a:p>
            <a:r>
              <a:rPr lang="en-US" sz="1800" dirty="0"/>
              <a:t>Database/knowledge graph largely made up of the knowledge graph within Google search</a:t>
            </a:r>
          </a:p>
          <a:p>
            <a:r>
              <a:rPr lang="en-US" sz="1800" dirty="0"/>
              <a:t>Powered by Google search</a:t>
            </a:r>
          </a:p>
          <a:p>
            <a:endParaRPr lang="en-US" sz="1800" dirty="0"/>
          </a:p>
          <a:p>
            <a:endParaRPr lang="en-US" dirty="0"/>
          </a:p>
        </p:txBody>
      </p:sp>
      <p:sp>
        <p:nvSpPr>
          <p:cNvPr id="7" name="Text Placeholder 6">
            <a:extLst>
              <a:ext uri="{FF2B5EF4-FFF2-40B4-BE49-F238E27FC236}">
                <a16:creationId xmlns:a16="http://schemas.microsoft.com/office/drawing/2014/main" id="{0F1A271A-D13F-48B1-8089-3ED7586BD8BF}"/>
              </a:ext>
            </a:extLst>
          </p:cNvPr>
          <p:cNvSpPr>
            <a:spLocks noGrp="1"/>
          </p:cNvSpPr>
          <p:nvPr>
            <p:ph type="body" idx="1"/>
          </p:nvPr>
        </p:nvSpPr>
        <p:spPr/>
        <p:txBody>
          <a:bodyPr/>
          <a:lstStyle/>
          <a:p>
            <a:r>
              <a:rPr lang="en-US"/>
              <a:t>Alexa</a:t>
            </a:r>
          </a:p>
        </p:txBody>
      </p:sp>
      <p:sp>
        <p:nvSpPr>
          <p:cNvPr id="9" name="Text Placeholder 8">
            <a:extLst>
              <a:ext uri="{FF2B5EF4-FFF2-40B4-BE49-F238E27FC236}">
                <a16:creationId xmlns:a16="http://schemas.microsoft.com/office/drawing/2014/main" id="{2621EEBD-9618-4693-99A4-2975FA6E7241}"/>
              </a:ext>
            </a:extLst>
          </p:cNvPr>
          <p:cNvSpPr>
            <a:spLocks noGrp="1"/>
          </p:cNvSpPr>
          <p:nvPr>
            <p:ph type="body" sz="quarter" idx="3"/>
          </p:nvPr>
        </p:nvSpPr>
        <p:spPr/>
        <p:txBody>
          <a:bodyPr/>
          <a:lstStyle/>
          <a:p>
            <a:r>
              <a:rPr lang="en-US"/>
              <a:t>Google Assistant</a:t>
            </a:r>
          </a:p>
        </p:txBody>
      </p:sp>
      <p:sp>
        <p:nvSpPr>
          <p:cNvPr id="11" name="Text Placeholder 10">
            <a:extLst>
              <a:ext uri="{FF2B5EF4-FFF2-40B4-BE49-F238E27FC236}">
                <a16:creationId xmlns:a16="http://schemas.microsoft.com/office/drawing/2014/main" id="{31C05D20-0D71-455E-92BA-8B5A80EA9B8A}"/>
              </a:ext>
            </a:extLst>
          </p:cNvPr>
          <p:cNvSpPr>
            <a:spLocks noGrp="1"/>
          </p:cNvSpPr>
          <p:nvPr>
            <p:ph type="body" sz="half" idx="10"/>
          </p:nvPr>
        </p:nvSpPr>
        <p:spPr/>
        <p:txBody>
          <a:bodyPr/>
          <a:lstStyle/>
          <a:p>
            <a:endParaRPr lang="en-US"/>
          </a:p>
        </p:txBody>
      </p:sp>
    </p:spTree>
    <p:extLst>
      <p:ext uri="{BB962C8B-B14F-4D97-AF65-F5344CB8AC3E}">
        <p14:creationId xmlns:p14="http://schemas.microsoft.com/office/powerpoint/2010/main" val="22081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fade">
                                      <p:cBhvr>
                                        <p:cTn id="4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B103-B813-466E-A4AE-CAA2CCAB98BF}"/>
              </a:ext>
            </a:extLst>
          </p:cNvPr>
          <p:cNvSpPr>
            <a:spLocks noGrp="1"/>
          </p:cNvSpPr>
          <p:nvPr>
            <p:ph type="title"/>
          </p:nvPr>
        </p:nvSpPr>
        <p:spPr>
          <a:xfrm>
            <a:off x="365759" y="274320"/>
            <a:ext cx="8549640" cy="720197"/>
          </a:xfrm>
        </p:spPr>
        <p:txBody>
          <a:bodyPr/>
          <a:lstStyle/>
          <a:p>
            <a:r>
              <a:rPr lang="en-US" dirty="0"/>
              <a:t>Google Assistant credits the publication it got the information from</a:t>
            </a:r>
          </a:p>
        </p:txBody>
      </p:sp>
      <p:sp>
        <p:nvSpPr>
          <p:cNvPr id="4" name="Text Placeholder 3">
            <a:extLst>
              <a:ext uri="{FF2B5EF4-FFF2-40B4-BE49-F238E27FC236}">
                <a16:creationId xmlns:a16="http://schemas.microsoft.com/office/drawing/2014/main" id="{D7CA5E82-F082-4CFF-82D4-536C738830AE}"/>
              </a:ext>
            </a:extLst>
          </p:cNvPr>
          <p:cNvSpPr>
            <a:spLocks noGrp="1"/>
          </p:cNvSpPr>
          <p:nvPr>
            <p:ph type="body" sz="half" idx="2"/>
          </p:nvPr>
        </p:nvSpPr>
        <p:spPr/>
        <p:txBody>
          <a:bodyPr/>
          <a:lstStyle/>
          <a:p>
            <a:endParaRPr lang="en-US"/>
          </a:p>
        </p:txBody>
      </p:sp>
      <p:pic>
        <p:nvPicPr>
          <p:cNvPr id="6" name="Picture Placeholder 14">
            <a:extLst>
              <a:ext uri="{FF2B5EF4-FFF2-40B4-BE49-F238E27FC236}">
                <a16:creationId xmlns:a16="http://schemas.microsoft.com/office/drawing/2014/main" id="{EBF0D2A8-F06B-4978-B691-D975F5430416}"/>
              </a:ext>
            </a:extLst>
          </p:cNvPr>
          <p:cNvPicPr>
            <a:picLocks noChangeAspect="1"/>
          </p:cNvPicPr>
          <p:nvPr/>
        </p:nvPicPr>
        <p:blipFill>
          <a:blip r:embed="rId2">
            <a:extLst>
              <a:ext uri="{28A0092B-C50C-407E-A947-70E740481C1C}">
                <a14:useLocalDpi xmlns:a14="http://schemas.microsoft.com/office/drawing/2010/main" val="0"/>
              </a:ext>
            </a:extLst>
          </a:blip>
          <a:srcRect l="2600" r="2600"/>
          <a:stretch>
            <a:fillRect/>
          </a:stretch>
        </p:blipFill>
        <p:spPr>
          <a:xfrm>
            <a:off x="593011" y="2938940"/>
            <a:ext cx="1746250" cy="1239837"/>
          </a:xfrm>
          <a:prstGeom prst="rect">
            <a:avLst/>
          </a:prstGeom>
        </p:spPr>
      </p:pic>
      <p:sp>
        <p:nvSpPr>
          <p:cNvPr id="7" name="Rounded Rectangular Callout 2">
            <a:extLst>
              <a:ext uri="{FF2B5EF4-FFF2-40B4-BE49-F238E27FC236}">
                <a16:creationId xmlns:a16="http://schemas.microsoft.com/office/drawing/2014/main" id="{5ABF7630-621C-4BF7-87A7-EFFFF8BF8B38}"/>
              </a:ext>
            </a:extLst>
          </p:cNvPr>
          <p:cNvSpPr/>
          <p:nvPr/>
        </p:nvSpPr>
        <p:spPr>
          <a:xfrm>
            <a:off x="558966" y="1513179"/>
            <a:ext cx="3428244" cy="1179709"/>
          </a:xfrm>
          <a:prstGeom prst="wedgeRoundRect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B26DC4-E9ED-4818-96D6-697CB11B1D55}"/>
              </a:ext>
            </a:extLst>
          </p:cNvPr>
          <p:cNvSpPr txBox="1"/>
          <p:nvPr/>
        </p:nvSpPr>
        <p:spPr>
          <a:xfrm>
            <a:off x="558966" y="1773949"/>
            <a:ext cx="3290437" cy="615553"/>
          </a:xfrm>
          <a:prstGeom prst="rect">
            <a:avLst/>
          </a:prstGeom>
          <a:noFill/>
        </p:spPr>
        <p:txBody>
          <a:bodyPr wrap="square" lIns="0" tIns="0" rIns="0" bIns="0" rtlCol="0">
            <a:spAutoFit/>
          </a:bodyPr>
          <a:lstStyle/>
          <a:p>
            <a:pPr algn="ctr">
              <a:spcAft>
                <a:spcPts val="600"/>
              </a:spcAft>
            </a:pPr>
            <a:r>
              <a:rPr lang="en-US" sz="2000" b="1" dirty="0">
                <a:solidFill>
                  <a:schemeClr val="bg1"/>
                </a:solidFill>
              </a:rPr>
              <a:t>“</a:t>
            </a:r>
            <a:r>
              <a:rPr lang="en-US" b="1" dirty="0">
                <a:solidFill>
                  <a:schemeClr val="bg1"/>
                </a:solidFill>
              </a:rPr>
              <a:t>Which cold medicine is most effective?</a:t>
            </a:r>
            <a:r>
              <a:rPr lang="en-US" sz="2000" b="1" dirty="0">
                <a:solidFill>
                  <a:schemeClr val="bg1"/>
                </a:solidFill>
              </a:rPr>
              <a:t>"</a:t>
            </a:r>
          </a:p>
        </p:txBody>
      </p:sp>
      <p:pic>
        <p:nvPicPr>
          <p:cNvPr id="9" name="Picture 8">
            <a:extLst>
              <a:ext uri="{FF2B5EF4-FFF2-40B4-BE49-F238E27FC236}">
                <a16:creationId xmlns:a16="http://schemas.microsoft.com/office/drawing/2014/main" id="{777E1D1B-3881-42DF-A881-E503AD8A3554}"/>
              </a:ext>
            </a:extLst>
          </p:cNvPr>
          <p:cNvPicPr>
            <a:picLocks noChangeAspect="1"/>
          </p:cNvPicPr>
          <p:nvPr/>
        </p:nvPicPr>
        <p:blipFill>
          <a:blip r:embed="rId3"/>
          <a:stretch>
            <a:fillRect/>
          </a:stretch>
        </p:blipFill>
        <p:spPr>
          <a:xfrm>
            <a:off x="5349174" y="3323829"/>
            <a:ext cx="1090076" cy="1107914"/>
          </a:xfrm>
          <a:prstGeom prst="rect">
            <a:avLst/>
          </a:prstGeom>
        </p:spPr>
      </p:pic>
      <p:sp>
        <p:nvSpPr>
          <p:cNvPr id="10" name="Rounded Rectangular Callout 2">
            <a:extLst>
              <a:ext uri="{FF2B5EF4-FFF2-40B4-BE49-F238E27FC236}">
                <a16:creationId xmlns:a16="http://schemas.microsoft.com/office/drawing/2014/main" id="{26B2957B-BF6F-4A7A-A903-16FE0C381B6B}"/>
              </a:ext>
            </a:extLst>
          </p:cNvPr>
          <p:cNvSpPr/>
          <p:nvPr/>
        </p:nvSpPr>
        <p:spPr>
          <a:xfrm>
            <a:off x="5314000" y="1063570"/>
            <a:ext cx="3383433" cy="2014207"/>
          </a:xfrm>
          <a:prstGeom prst="wedgeRoundRect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EEEE371-C8A8-481F-87E0-4288A5948A57}"/>
              </a:ext>
            </a:extLst>
          </p:cNvPr>
          <p:cNvSpPr txBox="1"/>
          <p:nvPr/>
        </p:nvSpPr>
        <p:spPr>
          <a:xfrm>
            <a:off x="5294597" y="1276947"/>
            <a:ext cx="3290437" cy="1661993"/>
          </a:xfrm>
          <a:prstGeom prst="rect">
            <a:avLst/>
          </a:prstGeom>
          <a:noFill/>
        </p:spPr>
        <p:txBody>
          <a:bodyPr wrap="square" lIns="0" tIns="0" rIns="0" bIns="0" rtlCol="0">
            <a:spAutoFit/>
          </a:bodyPr>
          <a:lstStyle/>
          <a:p>
            <a:pPr algn="ctr">
              <a:spcAft>
                <a:spcPts val="600"/>
              </a:spcAft>
            </a:pPr>
            <a:r>
              <a:rPr lang="en-US" b="1" dirty="0">
                <a:solidFill>
                  <a:schemeClr val="bg1"/>
                </a:solidFill>
              </a:rPr>
              <a:t>“There are five from reviews.com: Advil is best for fever, aches, sore throat; Tylenol is runner up; </a:t>
            </a:r>
            <a:r>
              <a:rPr lang="en-US" b="1" dirty="0" err="1">
                <a:solidFill>
                  <a:schemeClr val="bg1"/>
                </a:solidFill>
              </a:rPr>
              <a:t>Sudaphede</a:t>
            </a:r>
            <a:r>
              <a:rPr lang="en-US" b="1" dirty="0">
                <a:solidFill>
                  <a:schemeClr val="bg1"/>
                </a:solidFill>
              </a:rPr>
              <a:t>; Benadryl; Mucinex.”</a:t>
            </a:r>
          </a:p>
        </p:txBody>
      </p:sp>
    </p:spTree>
    <p:extLst>
      <p:ext uri="{BB962C8B-B14F-4D97-AF65-F5344CB8AC3E}">
        <p14:creationId xmlns:p14="http://schemas.microsoft.com/office/powerpoint/2010/main" val="36590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5759" y="274320"/>
            <a:ext cx="8627769" cy="360099"/>
          </a:xfrm>
        </p:spPr>
        <p:txBody>
          <a:bodyPr/>
          <a:lstStyle/>
          <a:p>
            <a:r>
              <a:rPr lang="en-US"/>
              <a:t>Welcome to the Age of the Customer </a:t>
            </a:r>
          </a:p>
        </p:txBody>
      </p:sp>
      <p:sp>
        <p:nvSpPr>
          <p:cNvPr id="7" name="Text Placeholder 1"/>
          <p:cNvSpPr>
            <a:spLocks noGrp="1"/>
          </p:cNvSpPr>
          <p:nvPr>
            <p:ph type="body" sz="half" idx="2"/>
          </p:nvPr>
        </p:nvSpPr>
        <p:spPr>
          <a:xfrm>
            <a:off x="365760" y="4662101"/>
            <a:ext cx="8549640" cy="138499"/>
          </a:xfrm>
        </p:spPr>
        <p:txBody>
          <a:bodyPr/>
          <a:lstStyle/>
          <a:p>
            <a:r>
              <a:rPr lang="en-US"/>
              <a:t>Source: Forrester Report “Winning In The Age Of The Customer”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3786" b="12126"/>
          <a:stretch/>
        </p:blipFill>
        <p:spPr>
          <a:xfrm>
            <a:off x="840031" y="1473592"/>
            <a:ext cx="7601098" cy="2473133"/>
          </a:xfrm>
          <a:prstGeom prst="rect">
            <a:avLst/>
          </a:prstGeom>
        </p:spPr>
      </p:pic>
    </p:spTree>
    <p:extLst>
      <p:ext uri="{BB962C8B-B14F-4D97-AF65-F5344CB8AC3E}">
        <p14:creationId xmlns:p14="http://schemas.microsoft.com/office/powerpoint/2010/main" val="426785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E694-FBAA-41DB-9426-5E6A9FA117CC}"/>
              </a:ext>
            </a:extLst>
          </p:cNvPr>
          <p:cNvSpPr>
            <a:spLocks noGrp="1"/>
          </p:cNvSpPr>
          <p:nvPr>
            <p:ph type="title"/>
          </p:nvPr>
        </p:nvSpPr>
        <p:spPr>
          <a:xfrm>
            <a:off x="365759" y="274320"/>
            <a:ext cx="8549640" cy="720197"/>
          </a:xfrm>
        </p:spPr>
        <p:txBody>
          <a:bodyPr/>
          <a:lstStyle/>
          <a:p>
            <a:r>
              <a:rPr lang="en-US" dirty="0"/>
              <a:t>And Google - typically, but not always – pulls from the “Answer Box”</a:t>
            </a:r>
          </a:p>
        </p:txBody>
      </p:sp>
      <p:sp>
        <p:nvSpPr>
          <p:cNvPr id="4" name="Text Placeholder 3">
            <a:extLst>
              <a:ext uri="{FF2B5EF4-FFF2-40B4-BE49-F238E27FC236}">
                <a16:creationId xmlns:a16="http://schemas.microsoft.com/office/drawing/2014/main" id="{5EDC515F-05A9-47BA-86E6-44C9C3CCBDF2}"/>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553D24FB-4D40-47A0-9F7A-CBC4A3213DDF}"/>
              </a:ext>
            </a:extLst>
          </p:cNvPr>
          <p:cNvPicPr>
            <a:picLocks noChangeAspect="1"/>
          </p:cNvPicPr>
          <p:nvPr/>
        </p:nvPicPr>
        <p:blipFill>
          <a:blip r:embed="rId2"/>
          <a:stretch>
            <a:fillRect/>
          </a:stretch>
        </p:blipFill>
        <p:spPr>
          <a:xfrm>
            <a:off x="1254275" y="935065"/>
            <a:ext cx="6772608" cy="3865535"/>
          </a:xfrm>
          <a:prstGeom prst="rect">
            <a:avLst/>
          </a:prstGeom>
        </p:spPr>
      </p:pic>
    </p:spTree>
    <p:extLst>
      <p:ext uri="{BB962C8B-B14F-4D97-AF65-F5344CB8AC3E}">
        <p14:creationId xmlns:p14="http://schemas.microsoft.com/office/powerpoint/2010/main" val="178267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F0E8-164B-4A13-B205-ADE6C089E6F1}"/>
              </a:ext>
            </a:extLst>
          </p:cNvPr>
          <p:cNvSpPr>
            <a:spLocks noGrp="1"/>
          </p:cNvSpPr>
          <p:nvPr>
            <p:ph type="title"/>
          </p:nvPr>
        </p:nvSpPr>
        <p:spPr>
          <a:xfrm>
            <a:off x="365759" y="274320"/>
            <a:ext cx="8549640" cy="720197"/>
          </a:xfrm>
        </p:spPr>
        <p:txBody>
          <a:bodyPr/>
          <a:lstStyle/>
          <a:p>
            <a:r>
              <a:rPr lang="en-US" dirty="0"/>
              <a:t>Alexa on the other hand, doesn’t always credit the publication</a:t>
            </a:r>
          </a:p>
        </p:txBody>
      </p:sp>
      <p:sp>
        <p:nvSpPr>
          <p:cNvPr id="4" name="Text Placeholder 3">
            <a:extLst>
              <a:ext uri="{FF2B5EF4-FFF2-40B4-BE49-F238E27FC236}">
                <a16:creationId xmlns:a16="http://schemas.microsoft.com/office/drawing/2014/main" id="{0FE695F1-E45A-404D-9A09-F24E7A381411}"/>
              </a:ext>
            </a:extLst>
          </p:cNvPr>
          <p:cNvSpPr>
            <a:spLocks noGrp="1"/>
          </p:cNvSpPr>
          <p:nvPr>
            <p:ph type="body" sz="half" idx="2"/>
          </p:nvPr>
        </p:nvSpPr>
        <p:spPr/>
        <p:txBody>
          <a:bodyPr/>
          <a:lstStyle/>
          <a:p>
            <a:endParaRPr lang="en-US"/>
          </a:p>
        </p:txBody>
      </p:sp>
      <p:pic>
        <p:nvPicPr>
          <p:cNvPr id="5" name="Picture Placeholder 14">
            <a:extLst>
              <a:ext uri="{FF2B5EF4-FFF2-40B4-BE49-F238E27FC236}">
                <a16:creationId xmlns:a16="http://schemas.microsoft.com/office/drawing/2014/main" id="{778428B2-611B-494D-A6DE-C4BB225B210C}"/>
              </a:ext>
            </a:extLst>
          </p:cNvPr>
          <p:cNvPicPr>
            <a:picLocks noChangeAspect="1"/>
          </p:cNvPicPr>
          <p:nvPr/>
        </p:nvPicPr>
        <p:blipFill>
          <a:blip r:embed="rId2">
            <a:extLst>
              <a:ext uri="{28A0092B-C50C-407E-A947-70E740481C1C}">
                <a14:useLocalDpi xmlns:a14="http://schemas.microsoft.com/office/drawing/2010/main" val="0"/>
              </a:ext>
            </a:extLst>
          </a:blip>
          <a:srcRect l="2600" r="2600"/>
          <a:stretch>
            <a:fillRect/>
          </a:stretch>
        </p:blipFill>
        <p:spPr>
          <a:xfrm>
            <a:off x="593011" y="2938940"/>
            <a:ext cx="1746250" cy="1239837"/>
          </a:xfrm>
          <a:prstGeom prst="rect">
            <a:avLst/>
          </a:prstGeom>
        </p:spPr>
      </p:pic>
      <p:sp>
        <p:nvSpPr>
          <p:cNvPr id="6" name="Rounded Rectangular Callout 2">
            <a:extLst>
              <a:ext uri="{FF2B5EF4-FFF2-40B4-BE49-F238E27FC236}">
                <a16:creationId xmlns:a16="http://schemas.microsoft.com/office/drawing/2014/main" id="{65063392-0535-4378-9AE4-9835BB51A2EB}"/>
              </a:ext>
            </a:extLst>
          </p:cNvPr>
          <p:cNvSpPr/>
          <p:nvPr/>
        </p:nvSpPr>
        <p:spPr>
          <a:xfrm>
            <a:off x="558966" y="1513179"/>
            <a:ext cx="3428244" cy="1179709"/>
          </a:xfrm>
          <a:prstGeom prst="wedgeRoundRect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B8576A-872B-4A82-A018-EA93B45BAE31}"/>
              </a:ext>
            </a:extLst>
          </p:cNvPr>
          <p:cNvSpPr txBox="1"/>
          <p:nvPr/>
        </p:nvSpPr>
        <p:spPr>
          <a:xfrm>
            <a:off x="558966" y="1773949"/>
            <a:ext cx="3290437" cy="615553"/>
          </a:xfrm>
          <a:prstGeom prst="rect">
            <a:avLst/>
          </a:prstGeom>
          <a:noFill/>
        </p:spPr>
        <p:txBody>
          <a:bodyPr wrap="square" lIns="0" tIns="0" rIns="0" bIns="0" rtlCol="0">
            <a:spAutoFit/>
          </a:bodyPr>
          <a:lstStyle/>
          <a:p>
            <a:pPr algn="ctr">
              <a:spcAft>
                <a:spcPts val="600"/>
              </a:spcAft>
            </a:pPr>
            <a:r>
              <a:rPr lang="en-US" sz="2000" b="1" dirty="0">
                <a:solidFill>
                  <a:schemeClr val="bg1"/>
                </a:solidFill>
              </a:rPr>
              <a:t>“</a:t>
            </a:r>
            <a:r>
              <a:rPr lang="en-US" b="1" dirty="0">
                <a:solidFill>
                  <a:schemeClr val="bg1"/>
                </a:solidFill>
              </a:rPr>
              <a:t>What are common symptoms of a heart attack?</a:t>
            </a:r>
            <a:r>
              <a:rPr lang="en-US" sz="2000" b="1" dirty="0">
                <a:solidFill>
                  <a:schemeClr val="bg1"/>
                </a:solidFill>
              </a:rPr>
              <a:t>"</a:t>
            </a:r>
          </a:p>
        </p:txBody>
      </p:sp>
      <p:sp>
        <p:nvSpPr>
          <p:cNvPr id="9" name="Rounded Rectangular Callout 2">
            <a:extLst>
              <a:ext uri="{FF2B5EF4-FFF2-40B4-BE49-F238E27FC236}">
                <a16:creationId xmlns:a16="http://schemas.microsoft.com/office/drawing/2014/main" id="{859DF712-9128-40A3-83EC-314A6C5ABEBB}"/>
              </a:ext>
            </a:extLst>
          </p:cNvPr>
          <p:cNvSpPr/>
          <p:nvPr/>
        </p:nvSpPr>
        <p:spPr>
          <a:xfrm>
            <a:off x="5314000" y="1063570"/>
            <a:ext cx="3383433" cy="2014207"/>
          </a:xfrm>
          <a:prstGeom prst="wedgeRoundRect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E00764E-0ED9-4761-B716-C048E24E33E2}"/>
              </a:ext>
            </a:extLst>
          </p:cNvPr>
          <p:cNvSpPr txBox="1"/>
          <p:nvPr/>
        </p:nvSpPr>
        <p:spPr>
          <a:xfrm>
            <a:off x="5294597" y="1276947"/>
            <a:ext cx="3290437" cy="1384995"/>
          </a:xfrm>
          <a:prstGeom prst="rect">
            <a:avLst/>
          </a:prstGeom>
          <a:noFill/>
        </p:spPr>
        <p:txBody>
          <a:bodyPr wrap="square" lIns="0" tIns="0" rIns="0" bIns="0" rtlCol="0">
            <a:spAutoFit/>
          </a:bodyPr>
          <a:lstStyle/>
          <a:p>
            <a:pPr algn="ctr">
              <a:spcAft>
                <a:spcPts val="600"/>
              </a:spcAft>
            </a:pPr>
            <a:r>
              <a:rPr lang="en-US" b="1" dirty="0">
                <a:solidFill>
                  <a:schemeClr val="bg1"/>
                </a:solidFill>
              </a:rPr>
              <a:t>“Feeling of squeezing or aching chest and arms, belly pain that spreads. If you think you are having a heart attack call for medical help.”</a:t>
            </a:r>
          </a:p>
        </p:txBody>
      </p:sp>
      <p:pic>
        <p:nvPicPr>
          <p:cNvPr id="11" name="Picture 10">
            <a:extLst>
              <a:ext uri="{FF2B5EF4-FFF2-40B4-BE49-F238E27FC236}">
                <a16:creationId xmlns:a16="http://schemas.microsoft.com/office/drawing/2014/main" id="{C184EE63-E5BD-482D-8C7A-9C0084F8CBB3}"/>
              </a:ext>
            </a:extLst>
          </p:cNvPr>
          <p:cNvPicPr>
            <a:picLocks noChangeAspect="1"/>
          </p:cNvPicPr>
          <p:nvPr/>
        </p:nvPicPr>
        <p:blipFill>
          <a:blip r:embed="rId3"/>
          <a:stretch>
            <a:fillRect/>
          </a:stretch>
        </p:blipFill>
        <p:spPr>
          <a:xfrm>
            <a:off x="4444509" y="3104137"/>
            <a:ext cx="1392766" cy="1392766"/>
          </a:xfrm>
          <a:prstGeom prst="rect">
            <a:avLst/>
          </a:prstGeom>
        </p:spPr>
      </p:pic>
    </p:spTree>
    <p:extLst>
      <p:ext uri="{BB962C8B-B14F-4D97-AF65-F5344CB8AC3E}">
        <p14:creationId xmlns:p14="http://schemas.microsoft.com/office/powerpoint/2010/main" val="34360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0320-6216-4FD6-BC24-8E1DD6361BFE}"/>
              </a:ext>
            </a:extLst>
          </p:cNvPr>
          <p:cNvSpPr>
            <a:spLocks noGrp="1"/>
          </p:cNvSpPr>
          <p:nvPr>
            <p:ph type="title"/>
          </p:nvPr>
        </p:nvSpPr>
        <p:spPr>
          <a:xfrm>
            <a:off x="365759" y="274320"/>
            <a:ext cx="8549640" cy="365760"/>
          </a:xfrm>
        </p:spPr>
        <p:txBody>
          <a:bodyPr/>
          <a:lstStyle/>
          <a:p>
            <a:r>
              <a:rPr lang="en-US" dirty="0"/>
              <a:t>Overall, IAs pull content from a variety of sources</a:t>
            </a:r>
          </a:p>
        </p:txBody>
      </p:sp>
      <p:sp>
        <p:nvSpPr>
          <p:cNvPr id="4" name="Text Placeholder 3">
            <a:extLst>
              <a:ext uri="{FF2B5EF4-FFF2-40B4-BE49-F238E27FC236}">
                <a16:creationId xmlns:a16="http://schemas.microsoft.com/office/drawing/2014/main" id="{ECE3CFF2-EE69-42A8-80C6-EF75A46A338B}"/>
              </a:ext>
            </a:extLst>
          </p:cNvPr>
          <p:cNvSpPr>
            <a:spLocks noGrp="1"/>
          </p:cNvSpPr>
          <p:nvPr>
            <p:ph type="body" sz="half" idx="2"/>
          </p:nvPr>
        </p:nvSpPr>
        <p:spPr/>
        <p:txBody>
          <a:bodyPr/>
          <a:lstStyle/>
          <a:p>
            <a:endParaRPr lang="en-US"/>
          </a:p>
        </p:txBody>
      </p:sp>
      <p:sp>
        <p:nvSpPr>
          <p:cNvPr id="11" name="Freeform 21">
            <a:extLst>
              <a:ext uri="{FF2B5EF4-FFF2-40B4-BE49-F238E27FC236}">
                <a16:creationId xmlns:a16="http://schemas.microsoft.com/office/drawing/2014/main" id="{55D1EA07-C2D4-431F-A77B-8D0FDF2199AF}"/>
              </a:ext>
            </a:extLst>
          </p:cNvPr>
          <p:cNvSpPr>
            <a:spLocks noEditPoints="1"/>
          </p:cNvSpPr>
          <p:nvPr/>
        </p:nvSpPr>
        <p:spPr bwMode="auto">
          <a:xfrm>
            <a:off x="1164116" y="780174"/>
            <a:ext cx="1109680" cy="793488"/>
          </a:xfrm>
          <a:custGeom>
            <a:avLst/>
            <a:gdLst>
              <a:gd name="T0" fmla="*/ 20 w 248"/>
              <a:gd name="T1" fmla="*/ 28 h 216"/>
              <a:gd name="T2" fmla="*/ 36 w 248"/>
              <a:gd name="T3" fmla="*/ 28 h 216"/>
              <a:gd name="T4" fmla="*/ 28 w 248"/>
              <a:gd name="T5" fmla="*/ 28 h 216"/>
              <a:gd name="T6" fmla="*/ 32 w 248"/>
              <a:gd name="T7" fmla="*/ 28 h 216"/>
              <a:gd name="T8" fmla="*/ 56 w 248"/>
              <a:gd name="T9" fmla="*/ 20 h 216"/>
              <a:gd name="T10" fmla="*/ 56 w 248"/>
              <a:gd name="T11" fmla="*/ 36 h 216"/>
              <a:gd name="T12" fmla="*/ 56 w 248"/>
              <a:gd name="T13" fmla="*/ 20 h 216"/>
              <a:gd name="T14" fmla="*/ 56 w 248"/>
              <a:gd name="T15" fmla="*/ 28 h 216"/>
              <a:gd name="T16" fmla="*/ 56 w 248"/>
              <a:gd name="T17" fmla="*/ 28 h 216"/>
              <a:gd name="T18" fmla="*/ 76 w 248"/>
              <a:gd name="T19" fmla="*/ 28 h 216"/>
              <a:gd name="T20" fmla="*/ 92 w 248"/>
              <a:gd name="T21" fmla="*/ 28 h 216"/>
              <a:gd name="T22" fmla="*/ 84 w 248"/>
              <a:gd name="T23" fmla="*/ 28 h 216"/>
              <a:gd name="T24" fmla="*/ 88 w 248"/>
              <a:gd name="T25" fmla="*/ 28 h 216"/>
              <a:gd name="T26" fmla="*/ 246 w 248"/>
              <a:gd name="T27" fmla="*/ 209 h 216"/>
              <a:gd name="T28" fmla="*/ 224 w 248"/>
              <a:gd name="T29" fmla="*/ 148 h 216"/>
              <a:gd name="T30" fmla="*/ 216 w 248"/>
              <a:gd name="T31" fmla="*/ 52 h 216"/>
              <a:gd name="T32" fmla="*/ 212 w 248"/>
              <a:gd name="T33" fmla="*/ 0 h 216"/>
              <a:gd name="T34" fmla="*/ 0 w 248"/>
              <a:gd name="T35" fmla="*/ 4 h 216"/>
              <a:gd name="T36" fmla="*/ 0 w 248"/>
              <a:gd name="T37" fmla="*/ 180 h 216"/>
              <a:gd name="T38" fmla="*/ 154 w 248"/>
              <a:gd name="T39" fmla="*/ 184 h 216"/>
              <a:gd name="T40" fmla="*/ 208 w 248"/>
              <a:gd name="T41" fmla="*/ 182 h 216"/>
              <a:gd name="T42" fmla="*/ 244 w 248"/>
              <a:gd name="T43" fmla="*/ 216 h 216"/>
              <a:gd name="T44" fmla="*/ 246 w 248"/>
              <a:gd name="T45" fmla="*/ 209 h 216"/>
              <a:gd name="T46" fmla="*/ 208 w 248"/>
              <a:gd name="T47" fmla="*/ 8 h 216"/>
              <a:gd name="T48" fmla="*/ 8 w 248"/>
              <a:gd name="T49" fmla="*/ 48 h 216"/>
              <a:gd name="T50" fmla="*/ 8 w 248"/>
              <a:gd name="T51" fmla="*/ 56 h 216"/>
              <a:gd name="T52" fmla="*/ 208 w 248"/>
              <a:gd name="T53" fmla="*/ 114 h 216"/>
              <a:gd name="T54" fmla="*/ 136 w 248"/>
              <a:gd name="T55" fmla="*/ 148 h 216"/>
              <a:gd name="T56" fmla="*/ 8 w 248"/>
              <a:gd name="T57" fmla="*/ 176 h 216"/>
              <a:gd name="T58" fmla="*/ 144 w 248"/>
              <a:gd name="T59" fmla="*/ 148 h 216"/>
              <a:gd name="T60" fmla="*/ 216 w 248"/>
              <a:gd name="T61" fmla="*/ 148 h 216"/>
              <a:gd name="T62" fmla="*/ 144 w 248"/>
              <a:gd name="T63" fmla="*/ 14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8" h="216">
                <a:moveTo>
                  <a:pt x="28" y="20"/>
                </a:moveTo>
                <a:cubicBezTo>
                  <a:pt x="23" y="20"/>
                  <a:pt x="20" y="24"/>
                  <a:pt x="20" y="28"/>
                </a:cubicBezTo>
                <a:cubicBezTo>
                  <a:pt x="20" y="33"/>
                  <a:pt x="23" y="36"/>
                  <a:pt x="28" y="36"/>
                </a:cubicBezTo>
                <a:cubicBezTo>
                  <a:pt x="32" y="36"/>
                  <a:pt x="36" y="33"/>
                  <a:pt x="36" y="28"/>
                </a:cubicBezTo>
                <a:cubicBezTo>
                  <a:pt x="36" y="24"/>
                  <a:pt x="32" y="20"/>
                  <a:pt x="28" y="20"/>
                </a:cubicBezTo>
                <a:close/>
                <a:moveTo>
                  <a:pt x="28" y="28"/>
                </a:moveTo>
                <a:cubicBezTo>
                  <a:pt x="28" y="28"/>
                  <a:pt x="28" y="28"/>
                  <a:pt x="28" y="28"/>
                </a:cubicBezTo>
                <a:cubicBezTo>
                  <a:pt x="32" y="28"/>
                  <a:pt x="32" y="28"/>
                  <a:pt x="32" y="28"/>
                </a:cubicBezTo>
                <a:lnTo>
                  <a:pt x="28" y="28"/>
                </a:lnTo>
                <a:close/>
                <a:moveTo>
                  <a:pt x="56" y="20"/>
                </a:moveTo>
                <a:cubicBezTo>
                  <a:pt x="51" y="20"/>
                  <a:pt x="48" y="24"/>
                  <a:pt x="48" y="28"/>
                </a:cubicBezTo>
                <a:cubicBezTo>
                  <a:pt x="48" y="33"/>
                  <a:pt x="51" y="36"/>
                  <a:pt x="56" y="36"/>
                </a:cubicBezTo>
                <a:cubicBezTo>
                  <a:pt x="60" y="36"/>
                  <a:pt x="64" y="33"/>
                  <a:pt x="64" y="28"/>
                </a:cubicBezTo>
                <a:cubicBezTo>
                  <a:pt x="64" y="24"/>
                  <a:pt x="60" y="20"/>
                  <a:pt x="56" y="20"/>
                </a:cubicBezTo>
                <a:close/>
                <a:moveTo>
                  <a:pt x="56" y="28"/>
                </a:moveTo>
                <a:cubicBezTo>
                  <a:pt x="56" y="28"/>
                  <a:pt x="56" y="28"/>
                  <a:pt x="56" y="28"/>
                </a:cubicBezTo>
                <a:cubicBezTo>
                  <a:pt x="60" y="28"/>
                  <a:pt x="60" y="28"/>
                  <a:pt x="60" y="28"/>
                </a:cubicBezTo>
                <a:lnTo>
                  <a:pt x="56" y="28"/>
                </a:lnTo>
                <a:close/>
                <a:moveTo>
                  <a:pt x="84" y="20"/>
                </a:moveTo>
                <a:cubicBezTo>
                  <a:pt x="79" y="20"/>
                  <a:pt x="76" y="24"/>
                  <a:pt x="76" y="28"/>
                </a:cubicBezTo>
                <a:cubicBezTo>
                  <a:pt x="76" y="33"/>
                  <a:pt x="79" y="36"/>
                  <a:pt x="84" y="36"/>
                </a:cubicBezTo>
                <a:cubicBezTo>
                  <a:pt x="88" y="36"/>
                  <a:pt x="92" y="33"/>
                  <a:pt x="92" y="28"/>
                </a:cubicBezTo>
                <a:cubicBezTo>
                  <a:pt x="92" y="24"/>
                  <a:pt x="88" y="20"/>
                  <a:pt x="84" y="20"/>
                </a:cubicBezTo>
                <a:close/>
                <a:moveTo>
                  <a:pt x="84" y="28"/>
                </a:moveTo>
                <a:cubicBezTo>
                  <a:pt x="84" y="28"/>
                  <a:pt x="84" y="28"/>
                  <a:pt x="84" y="28"/>
                </a:cubicBezTo>
                <a:cubicBezTo>
                  <a:pt x="88" y="28"/>
                  <a:pt x="88" y="28"/>
                  <a:pt x="88" y="28"/>
                </a:cubicBezTo>
                <a:lnTo>
                  <a:pt x="84" y="28"/>
                </a:lnTo>
                <a:close/>
                <a:moveTo>
                  <a:pt x="246" y="209"/>
                </a:moveTo>
                <a:cubicBezTo>
                  <a:pt x="213" y="176"/>
                  <a:pt x="213" y="176"/>
                  <a:pt x="213" y="176"/>
                </a:cubicBezTo>
                <a:cubicBezTo>
                  <a:pt x="220" y="169"/>
                  <a:pt x="224" y="159"/>
                  <a:pt x="224" y="148"/>
                </a:cubicBezTo>
                <a:cubicBezTo>
                  <a:pt x="224" y="139"/>
                  <a:pt x="221" y="130"/>
                  <a:pt x="216" y="123"/>
                </a:cubicBezTo>
                <a:cubicBezTo>
                  <a:pt x="216" y="52"/>
                  <a:pt x="216" y="52"/>
                  <a:pt x="216" y="52"/>
                </a:cubicBezTo>
                <a:cubicBezTo>
                  <a:pt x="216" y="4"/>
                  <a:pt x="216" y="4"/>
                  <a:pt x="216" y="4"/>
                </a:cubicBezTo>
                <a:cubicBezTo>
                  <a:pt x="216" y="2"/>
                  <a:pt x="214" y="0"/>
                  <a:pt x="212" y="0"/>
                </a:cubicBezTo>
                <a:cubicBezTo>
                  <a:pt x="4" y="0"/>
                  <a:pt x="4" y="0"/>
                  <a:pt x="4" y="0"/>
                </a:cubicBezTo>
                <a:cubicBezTo>
                  <a:pt x="1" y="0"/>
                  <a:pt x="0" y="2"/>
                  <a:pt x="0" y="4"/>
                </a:cubicBezTo>
                <a:cubicBezTo>
                  <a:pt x="0" y="52"/>
                  <a:pt x="0" y="52"/>
                  <a:pt x="0" y="52"/>
                </a:cubicBezTo>
                <a:cubicBezTo>
                  <a:pt x="0" y="180"/>
                  <a:pt x="0" y="180"/>
                  <a:pt x="0" y="180"/>
                </a:cubicBezTo>
                <a:cubicBezTo>
                  <a:pt x="0" y="182"/>
                  <a:pt x="1" y="184"/>
                  <a:pt x="4" y="184"/>
                </a:cubicBezTo>
                <a:cubicBezTo>
                  <a:pt x="154" y="184"/>
                  <a:pt x="154" y="184"/>
                  <a:pt x="154" y="184"/>
                </a:cubicBezTo>
                <a:cubicBezTo>
                  <a:pt x="161" y="189"/>
                  <a:pt x="170" y="192"/>
                  <a:pt x="180" y="192"/>
                </a:cubicBezTo>
                <a:cubicBezTo>
                  <a:pt x="190" y="192"/>
                  <a:pt x="200" y="188"/>
                  <a:pt x="208" y="182"/>
                </a:cubicBezTo>
                <a:cubicBezTo>
                  <a:pt x="241" y="215"/>
                  <a:pt x="241" y="215"/>
                  <a:pt x="241" y="215"/>
                </a:cubicBezTo>
                <a:cubicBezTo>
                  <a:pt x="242" y="216"/>
                  <a:pt x="243" y="216"/>
                  <a:pt x="244" y="216"/>
                </a:cubicBezTo>
                <a:cubicBezTo>
                  <a:pt x="245" y="216"/>
                  <a:pt x="246" y="216"/>
                  <a:pt x="246" y="215"/>
                </a:cubicBezTo>
                <a:cubicBezTo>
                  <a:pt x="248" y="213"/>
                  <a:pt x="248" y="211"/>
                  <a:pt x="246" y="209"/>
                </a:cubicBezTo>
                <a:close/>
                <a:moveTo>
                  <a:pt x="8" y="8"/>
                </a:moveTo>
                <a:cubicBezTo>
                  <a:pt x="208" y="8"/>
                  <a:pt x="208" y="8"/>
                  <a:pt x="208" y="8"/>
                </a:cubicBezTo>
                <a:cubicBezTo>
                  <a:pt x="208" y="48"/>
                  <a:pt x="208" y="48"/>
                  <a:pt x="208" y="48"/>
                </a:cubicBezTo>
                <a:cubicBezTo>
                  <a:pt x="8" y="48"/>
                  <a:pt x="8" y="48"/>
                  <a:pt x="8" y="48"/>
                </a:cubicBezTo>
                <a:lnTo>
                  <a:pt x="8" y="8"/>
                </a:lnTo>
                <a:close/>
                <a:moveTo>
                  <a:pt x="8" y="56"/>
                </a:moveTo>
                <a:cubicBezTo>
                  <a:pt x="208" y="56"/>
                  <a:pt x="208" y="56"/>
                  <a:pt x="208" y="56"/>
                </a:cubicBezTo>
                <a:cubicBezTo>
                  <a:pt x="208" y="114"/>
                  <a:pt x="208" y="114"/>
                  <a:pt x="208" y="114"/>
                </a:cubicBezTo>
                <a:cubicBezTo>
                  <a:pt x="200" y="108"/>
                  <a:pt x="190" y="104"/>
                  <a:pt x="180" y="104"/>
                </a:cubicBezTo>
                <a:cubicBezTo>
                  <a:pt x="155" y="104"/>
                  <a:pt x="136" y="124"/>
                  <a:pt x="136" y="148"/>
                </a:cubicBezTo>
                <a:cubicBezTo>
                  <a:pt x="136" y="159"/>
                  <a:pt x="139" y="169"/>
                  <a:pt x="146" y="176"/>
                </a:cubicBezTo>
                <a:cubicBezTo>
                  <a:pt x="8" y="176"/>
                  <a:pt x="8" y="176"/>
                  <a:pt x="8" y="176"/>
                </a:cubicBezTo>
                <a:lnTo>
                  <a:pt x="8" y="56"/>
                </a:lnTo>
                <a:close/>
                <a:moveTo>
                  <a:pt x="144" y="148"/>
                </a:moveTo>
                <a:cubicBezTo>
                  <a:pt x="144" y="128"/>
                  <a:pt x="160" y="112"/>
                  <a:pt x="180" y="112"/>
                </a:cubicBezTo>
                <a:cubicBezTo>
                  <a:pt x="199" y="112"/>
                  <a:pt x="216" y="128"/>
                  <a:pt x="216" y="148"/>
                </a:cubicBezTo>
                <a:cubicBezTo>
                  <a:pt x="216" y="168"/>
                  <a:pt x="199" y="184"/>
                  <a:pt x="180" y="184"/>
                </a:cubicBezTo>
                <a:cubicBezTo>
                  <a:pt x="160" y="184"/>
                  <a:pt x="144" y="168"/>
                  <a:pt x="144" y="148"/>
                </a:cubicBez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pic>
        <p:nvPicPr>
          <p:cNvPr id="1026" name="Picture 2" descr="Image result for yelp logo">
            <a:extLst>
              <a:ext uri="{FF2B5EF4-FFF2-40B4-BE49-F238E27FC236}">
                <a16:creationId xmlns:a16="http://schemas.microsoft.com/office/drawing/2014/main" id="{C708D545-2376-428A-92A1-7C52C85FA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275" y="869262"/>
            <a:ext cx="905803" cy="581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ripadvisor logo">
            <a:extLst>
              <a:ext uri="{FF2B5EF4-FFF2-40B4-BE49-F238E27FC236}">
                <a16:creationId xmlns:a16="http://schemas.microsoft.com/office/drawing/2014/main" id="{BF4E0EE6-0DAA-46FE-9D87-58250DFE6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9858" y="1083797"/>
            <a:ext cx="837911" cy="5817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B3363B86-69A6-4D9C-8CFF-89DE03C34C80}"/>
              </a:ext>
            </a:extLst>
          </p:cNvPr>
          <p:cNvSpPr>
            <a:spLocks noEditPoints="1"/>
          </p:cNvSpPr>
          <p:nvPr/>
        </p:nvSpPr>
        <p:spPr bwMode="auto">
          <a:xfrm>
            <a:off x="5649686" y="976763"/>
            <a:ext cx="2188029" cy="1459153"/>
          </a:xfrm>
          <a:custGeom>
            <a:avLst/>
            <a:gdLst>
              <a:gd name="T0" fmla="*/ 240 w 248"/>
              <a:gd name="T1" fmla="*/ 241 h 249"/>
              <a:gd name="T2" fmla="*/ 236 w 248"/>
              <a:gd name="T3" fmla="*/ 89 h 249"/>
              <a:gd name="T4" fmla="*/ 200 w 248"/>
              <a:gd name="T5" fmla="*/ 93 h 249"/>
              <a:gd name="T6" fmla="*/ 176 w 248"/>
              <a:gd name="T7" fmla="*/ 241 h 249"/>
              <a:gd name="T8" fmla="*/ 172 w 248"/>
              <a:gd name="T9" fmla="*/ 129 h 249"/>
              <a:gd name="T10" fmla="*/ 136 w 248"/>
              <a:gd name="T11" fmla="*/ 133 h 249"/>
              <a:gd name="T12" fmla="*/ 112 w 248"/>
              <a:gd name="T13" fmla="*/ 241 h 249"/>
              <a:gd name="T14" fmla="*/ 108 w 248"/>
              <a:gd name="T15" fmla="*/ 169 h 249"/>
              <a:gd name="T16" fmla="*/ 72 w 248"/>
              <a:gd name="T17" fmla="*/ 173 h 249"/>
              <a:gd name="T18" fmla="*/ 48 w 248"/>
              <a:gd name="T19" fmla="*/ 241 h 249"/>
              <a:gd name="T20" fmla="*/ 44 w 248"/>
              <a:gd name="T21" fmla="*/ 209 h 249"/>
              <a:gd name="T22" fmla="*/ 8 w 248"/>
              <a:gd name="T23" fmla="*/ 213 h 249"/>
              <a:gd name="T24" fmla="*/ 4 w 248"/>
              <a:gd name="T25" fmla="*/ 241 h 249"/>
              <a:gd name="T26" fmla="*/ 4 w 248"/>
              <a:gd name="T27" fmla="*/ 249 h 249"/>
              <a:gd name="T28" fmla="*/ 248 w 248"/>
              <a:gd name="T29" fmla="*/ 245 h 249"/>
              <a:gd name="T30" fmla="*/ 208 w 248"/>
              <a:gd name="T31" fmla="*/ 97 h 249"/>
              <a:gd name="T32" fmla="*/ 232 w 248"/>
              <a:gd name="T33" fmla="*/ 241 h 249"/>
              <a:gd name="T34" fmla="*/ 208 w 248"/>
              <a:gd name="T35" fmla="*/ 97 h 249"/>
              <a:gd name="T36" fmla="*/ 168 w 248"/>
              <a:gd name="T37" fmla="*/ 137 h 249"/>
              <a:gd name="T38" fmla="*/ 144 w 248"/>
              <a:gd name="T39" fmla="*/ 241 h 249"/>
              <a:gd name="T40" fmla="*/ 80 w 248"/>
              <a:gd name="T41" fmla="*/ 177 h 249"/>
              <a:gd name="T42" fmla="*/ 104 w 248"/>
              <a:gd name="T43" fmla="*/ 241 h 249"/>
              <a:gd name="T44" fmla="*/ 80 w 248"/>
              <a:gd name="T45" fmla="*/ 177 h 249"/>
              <a:gd name="T46" fmla="*/ 40 w 248"/>
              <a:gd name="T47" fmla="*/ 217 h 249"/>
              <a:gd name="T48" fmla="*/ 16 w 248"/>
              <a:gd name="T49" fmla="*/ 241 h 249"/>
              <a:gd name="T50" fmla="*/ 25 w 248"/>
              <a:gd name="T51" fmla="*/ 167 h 249"/>
              <a:gd name="T52" fmla="*/ 211 w 248"/>
              <a:gd name="T53" fmla="*/ 15 h 249"/>
              <a:gd name="T54" fmla="*/ 176 w 248"/>
              <a:gd name="T55" fmla="*/ 4 h 249"/>
              <a:gd name="T56" fmla="*/ 221 w 248"/>
              <a:gd name="T57" fmla="*/ 9 h 249"/>
              <a:gd name="T58" fmla="*/ 222 w 248"/>
              <a:gd name="T59" fmla="*/ 9 h 249"/>
              <a:gd name="T60" fmla="*/ 223 w 248"/>
              <a:gd name="T61" fmla="*/ 10 h 249"/>
              <a:gd name="T62" fmla="*/ 224 w 248"/>
              <a:gd name="T63" fmla="*/ 12 h 249"/>
              <a:gd name="T64" fmla="*/ 224 w 248"/>
              <a:gd name="T65" fmla="*/ 13 h 249"/>
              <a:gd name="T66" fmla="*/ 217 w 248"/>
              <a:gd name="T67" fmla="*/ 57 h 249"/>
              <a:gd name="T68" fmla="*/ 213 w 248"/>
              <a:gd name="T69" fmla="*/ 52 h 249"/>
              <a:gd name="T70" fmla="*/ 31 w 248"/>
              <a:gd name="T71" fmla="*/ 168 h 249"/>
              <a:gd name="T72" fmla="*/ 25 w 248"/>
              <a:gd name="T73" fmla="*/ 16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 h="249">
                <a:moveTo>
                  <a:pt x="244" y="241"/>
                </a:moveTo>
                <a:cubicBezTo>
                  <a:pt x="240" y="241"/>
                  <a:pt x="240" y="241"/>
                  <a:pt x="240" y="241"/>
                </a:cubicBezTo>
                <a:cubicBezTo>
                  <a:pt x="240" y="93"/>
                  <a:pt x="240" y="93"/>
                  <a:pt x="240" y="93"/>
                </a:cubicBezTo>
                <a:cubicBezTo>
                  <a:pt x="240" y="90"/>
                  <a:pt x="238" y="89"/>
                  <a:pt x="236" y="89"/>
                </a:cubicBezTo>
                <a:cubicBezTo>
                  <a:pt x="204" y="89"/>
                  <a:pt x="204" y="89"/>
                  <a:pt x="204" y="89"/>
                </a:cubicBezTo>
                <a:cubicBezTo>
                  <a:pt x="202" y="89"/>
                  <a:pt x="200" y="90"/>
                  <a:pt x="200" y="93"/>
                </a:cubicBezTo>
                <a:cubicBezTo>
                  <a:pt x="200" y="241"/>
                  <a:pt x="200" y="241"/>
                  <a:pt x="200" y="241"/>
                </a:cubicBezTo>
                <a:cubicBezTo>
                  <a:pt x="176" y="241"/>
                  <a:pt x="176" y="241"/>
                  <a:pt x="176" y="241"/>
                </a:cubicBezTo>
                <a:cubicBezTo>
                  <a:pt x="176" y="133"/>
                  <a:pt x="176" y="133"/>
                  <a:pt x="176" y="133"/>
                </a:cubicBezTo>
                <a:cubicBezTo>
                  <a:pt x="176" y="131"/>
                  <a:pt x="174" y="129"/>
                  <a:pt x="172" y="129"/>
                </a:cubicBezTo>
                <a:cubicBezTo>
                  <a:pt x="140" y="129"/>
                  <a:pt x="140" y="129"/>
                  <a:pt x="140" y="129"/>
                </a:cubicBezTo>
                <a:cubicBezTo>
                  <a:pt x="138" y="129"/>
                  <a:pt x="136" y="131"/>
                  <a:pt x="136" y="133"/>
                </a:cubicBezTo>
                <a:cubicBezTo>
                  <a:pt x="136" y="241"/>
                  <a:pt x="136" y="241"/>
                  <a:pt x="136" y="241"/>
                </a:cubicBezTo>
                <a:cubicBezTo>
                  <a:pt x="112" y="241"/>
                  <a:pt x="112" y="241"/>
                  <a:pt x="112" y="241"/>
                </a:cubicBezTo>
                <a:cubicBezTo>
                  <a:pt x="112" y="173"/>
                  <a:pt x="112" y="173"/>
                  <a:pt x="112" y="173"/>
                </a:cubicBezTo>
                <a:cubicBezTo>
                  <a:pt x="112" y="171"/>
                  <a:pt x="110" y="169"/>
                  <a:pt x="108" y="169"/>
                </a:cubicBezTo>
                <a:cubicBezTo>
                  <a:pt x="76" y="169"/>
                  <a:pt x="76" y="169"/>
                  <a:pt x="76" y="169"/>
                </a:cubicBezTo>
                <a:cubicBezTo>
                  <a:pt x="74" y="169"/>
                  <a:pt x="72" y="171"/>
                  <a:pt x="72" y="173"/>
                </a:cubicBezTo>
                <a:cubicBezTo>
                  <a:pt x="72" y="241"/>
                  <a:pt x="72" y="241"/>
                  <a:pt x="72" y="241"/>
                </a:cubicBezTo>
                <a:cubicBezTo>
                  <a:pt x="48" y="241"/>
                  <a:pt x="48" y="241"/>
                  <a:pt x="48" y="241"/>
                </a:cubicBezTo>
                <a:cubicBezTo>
                  <a:pt x="48" y="213"/>
                  <a:pt x="48" y="213"/>
                  <a:pt x="48" y="213"/>
                </a:cubicBezTo>
                <a:cubicBezTo>
                  <a:pt x="48" y="211"/>
                  <a:pt x="46" y="209"/>
                  <a:pt x="44" y="209"/>
                </a:cubicBezTo>
                <a:cubicBezTo>
                  <a:pt x="12" y="209"/>
                  <a:pt x="12" y="209"/>
                  <a:pt x="12" y="209"/>
                </a:cubicBezTo>
                <a:cubicBezTo>
                  <a:pt x="10" y="209"/>
                  <a:pt x="8" y="211"/>
                  <a:pt x="8" y="213"/>
                </a:cubicBezTo>
                <a:cubicBezTo>
                  <a:pt x="8" y="241"/>
                  <a:pt x="8" y="241"/>
                  <a:pt x="8" y="241"/>
                </a:cubicBezTo>
                <a:cubicBezTo>
                  <a:pt x="4" y="241"/>
                  <a:pt x="4" y="241"/>
                  <a:pt x="4" y="241"/>
                </a:cubicBezTo>
                <a:cubicBezTo>
                  <a:pt x="2" y="241"/>
                  <a:pt x="0" y="242"/>
                  <a:pt x="0" y="245"/>
                </a:cubicBezTo>
                <a:cubicBezTo>
                  <a:pt x="0" y="247"/>
                  <a:pt x="2" y="249"/>
                  <a:pt x="4" y="249"/>
                </a:cubicBezTo>
                <a:cubicBezTo>
                  <a:pt x="244" y="249"/>
                  <a:pt x="244" y="249"/>
                  <a:pt x="244" y="249"/>
                </a:cubicBezTo>
                <a:cubicBezTo>
                  <a:pt x="246" y="249"/>
                  <a:pt x="248" y="247"/>
                  <a:pt x="248" y="245"/>
                </a:cubicBezTo>
                <a:cubicBezTo>
                  <a:pt x="248" y="242"/>
                  <a:pt x="246" y="241"/>
                  <a:pt x="244" y="241"/>
                </a:cubicBezTo>
                <a:close/>
                <a:moveTo>
                  <a:pt x="208" y="97"/>
                </a:moveTo>
                <a:cubicBezTo>
                  <a:pt x="232" y="97"/>
                  <a:pt x="232" y="97"/>
                  <a:pt x="232" y="97"/>
                </a:cubicBezTo>
                <a:cubicBezTo>
                  <a:pt x="232" y="241"/>
                  <a:pt x="232" y="241"/>
                  <a:pt x="232" y="241"/>
                </a:cubicBezTo>
                <a:cubicBezTo>
                  <a:pt x="208" y="241"/>
                  <a:pt x="208" y="241"/>
                  <a:pt x="208" y="241"/>
                </a:cubicBezTo>
                <a:lnTo>
                  <a:pt x="208" y="97"/>
                </a:lnTo>
                <a:close/>
                <a:moveTo>
                  <a:pt x="144" y="137"/>
                </a:moveTo>
                <a:cubicBezTo>
                  <a:pt x="168" y="137"/>
                  <a:pt x="168" y="137"/>
                  <a:pt x="168" y="137"/>
                </a:cubicBezTo>
                <a:cubicBezTo>
                  <a:pt x="168" y="241"/>
                  <a:pt x="168" y="241"/>
                  <a:pt x="168" y="241"/>
                </a:cubicBezTo>
                <a:cubicBezTo>
                  <a:pt x="144" y="241"/>
                  <a:pt x="144" y="241"/>
                  <a:pt x="144" y="241"/>
                </a:cubicBezTo>
                <a:lnTo>
                  <a:pt x="144" y="137"/>
                </a:lnTo>
                <a:close/>
                <a:moveTo>
                  <a:pt x="80" y="177"/>
                </a:moveTo>
                <a:cubicBezTo>
                  <a:pt x="104" y="177"/>
                  <a:pt x="104" y="177"/>
                  <a:pt x="104" y="177"/>
                </a:cubicBezTo>
                <a:cubicBezTo>
                  <a:pt x="104" y="241"/>
                  <a:pt x="104" y="241"/>
                  <a:pt x="104" y="241"/>
                </a:cubicBezTo>
                <a:cubicBezTo>
                  <a:pt x="80" y="241"/>
                  <a:pt x="80" y="241"/>
                  <a:pt x="80" y="241"/>
                </a:cubicBezTo>
                <a:lnTo>
                  <a:pt x="80" y="177"/>
                </a:lnTo>
                <a:close/>
                <a:moveTo>
                  <a:pt x="16" y="217"/>
                </a:moveTo>
                <a:cubicBezTo>
                  <a:pt x="40" y="217"/>
                  <a:pt x="40" y="217"/>
                  <a:pt x="40" y="217"/>
                </a:cubicBezTo>
                <a:cubicBezTo>
                  <a:pt x="40" y="241"/>
                  <a:pt x="40" y="241"/>
                  <a:pt x="40" y="241"/>
                </a:cubicBezTo>
                <a:cubicBezTo>
                  <a:pt x="16" y="241"/>
                  <a:pt x="16" y="241"/>
                  <a:pt x="16" y="241"/>
                </a:cubicBezTo>
                <a:lnTo>
                  <a:pt x="16" y="217"/>
                </a:lnTo>
                <a:close/>
                <a:moveTo>
                  <a:pt x="25" y="167"/>
                </a:moveTo>
                <a:cubicBezTo>
                  <a:pt x="24" y="165"/>
                  <a:pt x="24" y="163"/>
                  <a:pt x="26" y="162"/>
                </a:cubicBezTo>
                <a:cubicBezTo>
                  <a:pt x="211" y="15"/>
                  <a:pt x="211" y="15"/>
                  <a:pt x="211" y="15"/>
                </a:cubicBezTo>
                <a:cubicBezTo>
                  <a:pt x="179" y="9"/>
                  <a:pt x="179" y="9"/>
                  <a:pt x="179" y="9"/>
                </a:cubicBezTo>
                <a:cubicBezTo>
                  <a:pt x="177" y="8"/>
                  <a:pt x="176" y="6"/>
                  <a:pt x="176" y="4"/>
                </a:cubicBezTo>
                <a:cubicBezTo>
                  <a:pt x="177" y="2"/>
                  <a:pt x="179" y="0"/>
                  <a:pt x="181" y="1"/>
                </a:cubicBezTo>
                <a:cubicBezTo>
                  <a:pt x="221" y="9"/>
                  <a:pt x="221" y="9"/>
                  <a:pt x="221" y="9"/>
                </a:cubicBezTo>
                <a:cubicBezTo>
                  <a:pt x="221" y="9"/>
                  <a:pt x="221" y="9"/>
                  <a:pt x="222" y="9"/>
                </a:cubicBezTo>
                <a:cubicBezTo>
                  <a:pt x="222" y="9"/>
                  <a:pt x="222" y="9"/>
                  <a:pt x="222" y="9"/>
                </a:cubicBezTo>
                <a:cubicBezTo>
                  <a:pt x="223" y="9"/>
                  <a:pt x="223" y="10"/>
                  <a:pt x="223" y="10"/>
                </a:cubicBezTo>
                <a:cubicBezTo>
                  <a:pt x="223" y="10"/>
                  <a:pt x="223" y="10"/>
                  <a:pt x="223" y="10"/>
                </a:cubicBezTo>
                <a:cubicBezTo>
                  <a:pt x="223" y="10"/>
                  <a:pt x="223" y="10"/>
                  <a:pt x="223" y="10"/>
                </a:cubicBezTo>
                <a:cubicBezTo>
                  <a:pt x="224" y="11"/>
                  <a:pt x="224" y="11"/>
                  <a:pt x="224" y="12"/>
                </a:cubicBezTo>
                <a:cubicBezTo>
                  <a:pt x="224" y="12"/>
                  <a:pt x="224" y="12"/>
                  <a:pt x="224" y="12"/>
                </a:cubicBezTo>
                <a:cubicBezTo>
                  <a:pt x="224" y="12"/>
                  <a:pt x="224" y="13"/>
                  <a:pt x="224" y="13"/>
                </a:cubicBezTo>
                <a:cubicBezTo>
                  <a:pt x="220" y="53"/>
                  <a:pt x="220" y="53"/>
                  <a:pt x="220" y="53"/>
                </a:cubicBezTo>
                <a:cubicBezTo>
                  <a:pt x="220" y="55"/>
                  <a:pt x="219" y="57"/>
                  <a:pt x="217" y="57"/>
                </a:cubicBezTo>
                <a:cubicBezTo>
                  <a:pt x="216" y="57"/>
                  <a:pt x="216" y="57"/>
                  <a:pt x="216" y="57"/>
                </a:cubicBezTo>
                <a:cubicBezTo>
                  <a:pt x="214" y="56"/>
                  <a:pt x="212" y="55"/>
                  <a:pt x="213" y="52"/>
                </a:cubicBezTo>
                <a:cubicBezTo>
                  <a:pt x="215" y="22"/>
                  <a:pt x="215" y="22"/>
                  <a:pt x="215" y="22"/>
                </a:cubicBezTo>
                <a:cubicBezTo>
                  <a:pt x="31" y="168"/>
                  <a:pt x="31" y="168"/>
                  <a:pt x="31" y="168"/>
                </a:cubicBezTo>
                <a:cubicBezTo>
                  <a:pt x="30" y="168"/>
                  <a:pt x="29" y="169"/>
                  <a:pt x="28" y="169"/>
                </a:cubicBezTo>
                <a:cubicBezTo>
                  <a:pt x="27" y="169"/>
                  <a:pt x="26" y="168"/>
                  <a:pt x="25" y="167"/>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7">
            <a:extLst>
              <a:ext uri="{FF2B5EF4-FFF2-40B4-BE49-F238E27FC236}">
                <a16:creationId xmlns:a16="http://schemas.microsoft.com/office/drawing/2014/main" id="{5F54C0EA-5632-4BBE-BA61-D05D9C32723E}"/>
              </a:ext>
            </a:extLst>
          </p:cNvPr>
          <p:cNvSpPr>
            <a:spLocks noEditPoints="1"/>
          </p:cNvSpPr>
          <p:nvPr/>
        </p:nvSpPr>
        <p:spPr bwMode="auto">
          <a:xfrm>
            <a:off x="928085" y="1466628"/>
            <a:ext cx="1445001" cy="1126660"/>
          </a:xfrm>
          <a:custGeom>
            <a:avLst/>
            <a:gdLst>
              <a:gd name="T0" fmla="*/ 48 w 248"/>
              <a:gd name="T1" fmla="*/ 150 h 248"/>
              <a:gd name="T2" fmla="*/ 87 w 248"/>
              <a:gd name="T3" fmla="*/ 167 h 248"/>
              <a:gd name="T4" fmla="*/ 60 w 248"/>
              <a:gd name="T5" fmla="*/ 208 h 248"/>
              <a:gd name="T6" fmla="*/ 93 w 248"/>
              <a:gd name="T7" fmla="*/ 212 h 248"/>
              <a:gd name="T8" fmla="*/ 51 w 248"/>
              <a:gd name="T9" fmla="*/ 216 h 248"/>
              <a:gd name="T10" fmla="*/ 48 w 248"/>
              <a:gd name="T11" fmla="*/ 209 h 248"/>
              <a:gd name="T12" fmla="*/ 79 w 248"/>
              <a:gd name="T13" fmla="*/ 167 h 248"/>
              <a:gd name="T14" fmla="*/ 54 w 248"/>
              <a:gd name="T15" fmla="*/ 156 h 248"/>
              <a:gd name="T16" fmla="*/ 164 w 248"/>
              <a:gd name="T17" fmla="*/ 152 h 248"/>
              <a:gd name="T18" fmla="*/ 177 w 248"/>
              <a:gd name="T19" fmla="*/ 170 h 248"/>
              <a:gd name="T20" fmla="*/ 180 w 248"/>
              <a:gd name="T21" fmla="*/ 176 h 248"/>
              <a:gd name="T22" fmla="*/ 190 w 248"/>
              <a:gd name="T23" fmla="*/ 206 h 248"/>
              <a:gd name="T24" fmla="*/ 162 w 248"/>
              <a:gd name="T25" fmla="*/ 201 h 248"/>
              <a:gd name="T26" fmla="*/ 183 w 248"/>
              <a:gd name="T27" fmla="*/ 216 h 248"/>
              <a:gd name="T28" fmla="*/ 208 w 248"/>
              <a:gd name="T29" fmla="*/ 192 h 248"/>
              <a:gd name="T30" fmla="*/ 200 w 248"/>
              <a:gd name="T31" fmla="*/ 150 h 248"/>
              <a:gd name="T32" fmla="*/ 196 w 248"/>
              <a:gd name="T33" fmla="*/ 144 h 248"/>
              <a:gd name="T34" fmla="*/ 160 w 248"/>
              <a:gd name="T35" fmla="*/ 148 h 248"/>
              <a:gd name="T36" fmla="*/ 140 w 248"/>
              <a:gd name="T37" fmla="*/ 88 h 248"/>
              <a:gd name="T38" fmla="*/ 128 w 248"/>
              <a:gd name="T39" fmla="*/ 36 h 248"/>
              <a:gd name="T40" fmla="*/ 123 w 248"/>
              <a:gd name="T41" fmla="*/ 32 h 248"/>
              <a:gd name="T42" fmla="*/ 104 w 248"/>
              <a:gd name="T43" fmla="*/ 46 h 248"/>
              <a:gd name="T44" fmla="*/ 120 w 248"/>
              <a:gd name="T45" fmla="*/ 42 h 248"/>
              <a:gd name="T46" fmla="*/ 108 w 248"/>
              <a:gd name="T47" fmla="*/ 88 h 248"/>
              <a:gd name="T48" fmla="*/ 108 w 248"/>
              <a:gd name="T49" fmla="*/ 96 h 248"/>
              <a:gd name="T50" fmla="*/ 144 w 248"/>
              <a:gd name="T51" fmla="*/ 92 h 248"/>
              <a:gd name="T52" fmla="*/ 248 w 248"/>
              <a:gd name="T53" fmla="*/ 124 h 248"/>
              <a:gd name="T54" fmla="*/ 244 w 248"/>
              <a:gd name="T55" fmla="*/ 248 h 248"/>
              <a:gd name="T56" fmla="*/ 124 w 248"/>
              <a:gd name="T57" fmla="*/ 248 h 248"/>
              <a:gd name="T58" fmla="*/ 4 w 248"/>
              <a:gd name="T59" fmla="*/ 248 h 248"/>
              <a:gd name="T60" fmla="*/ 0 w 248"/>
              <a:gd name="T61" fmla="*/ 124 h 248"/>
              <a:gd name="T62" fmla="*/ 56 w 248"/>
              <a:gd name="T63" fmla="*/ 120 h 248"/>
              <a:gd name="T64" fmla="*/ 60 w 248"/>
              <a:gd name="T65" fmla="*/ 0 h 248"/>
              <a:gd name="T66" fmla="*/ 184 w 248"/>
              <a:gd name="T67" fmla="*/ 4 h 248"/>
              <a:gd name="T68" fmla="*/ 244 w 248"/>
              <a:gd name="T69" fmla="*/ 120 h 248"/>
              <a:gd name="T70" fmla="*/ 64 w 248"/>
              <a:gd name="T71" fmla="*/ 120 h 248"/>
              <a:gd name="T72" fmla="*/ 176 w 248"/>
              <a:gd name="T73" fmla="*/ 8 h 248"/>
              <a:gd name="T74" fmla="*/ 64 w 248"/>
              <a:gd name="T75" fmla="*/ 120 h 248"/>
              <a:gd name="T76" fmla="*/ 8 w 248"/>
              <a:gd name="T77" fmla="*/ 128 h 248"/>
              <a:gd name="T78" fmla="*/ 120 w 248"/>
              <a:gd name="T79" fmla="*/ 240 h 248"/>
              <a:gd name="T80" fmla="*/ 240 w 248"/>
              <a:gd name="T81" fmla="*/ 128 h 248"/>
              <a:gd name="T82" fmla="*/ 128 w 248"/>
              <a:gd name="T83" fmla="*/ 240 h 248"/>
              <a:gd name="T84" fmla="*/ 240 w 248"/>
              <a:gd name="T85" fmla="*/ 12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8" h="248">
                <a:moveTo>
                  <a:pt x="48" y="155"/>
                </a:moveTo>
                <a:cubicBezTo>
                  <a:pt x="47" y="154"/>
                  <a:pt x="47" y="151"/>
                  <a:pt x="48" y="150"/>
                </a:cubicBezTo>
                <a:cubicBezTo>
                  <a:pt x="53" y="146"/>
                  <a:pt x="58" y="144"/>
                  <a:pt x="64" y="144"/>
                </a:cubicBezTo>
                <a:cubicBezTo>
                  <a:pt x="77" y="144"/>
                  <a:pt x="87" y="154"/>
                  <a:pt x="87" y="167"/>
                </a:cubicBezTo>
                <a:cubicBezTo>
                  <a:pt x="87" y="172"/>
                  <a:pt x="85" y="178"/>
                  <a:pt x="82" y="182"/>
                </a:cubicBezTo>
                <a:cubicBezTo>
                  <a:pt x="60" y="208"/>
                  <a:pt x="60" y="208"/>
                  <a:pt x="60" y="208"/>
                </a:cubicBezTo>
                <a:cubicBezTo>
                  <a:pt x="89" y="208"/>
                  <a:pt x="89" y="208"/>
                  <a:pt x="89" y="208"/>
                </a:cubicBezTo>
                <a:cubicBezTo>
                  <a:pt x="92" y="208"/>
                  <a:pt x="93" y="210"/>
                  <a:pt x="93" y="212"/>
                </a:cubicBezTo>
                <a:cubicBezTo>
                  <a:pt x="93" y="214"/>
                  <a:pt x="92" y="216"/>
                  <a:pt x="89" y="216"/>
                </a:cubicBezTo>
                <a:cubicBezTo>
                  <a:pt x="51" y="216"/>
                  <a:pt x="51" y="216"/>
                  <a:pt x="51" y="216"/>
                </a:cubicBezTo>
                <a:cubicBezTo>
                  <a:pt x="49" y="216"/>
                  <a:pt x="48" y="215"/>
                  <a:pt x="47" y="214"/>
                </a:cubicBezTo>
                <a:cubicBezTo>
                  <a:pt x="47" y="212"/>
                  <a:pt x="47" y="210"/>
                  <a:pt x="48" y="209"/>
                </a:cubicBezTo>
                <a:cubicBezTo>
                  <a:pt x="76" y="177"/>
                  <a:pt x="76" y="177"/>
                  <a:pt x="76" y="177"/>
                </a:cubicBezTo>
                <a:cubicBezTo>
                  <a:pt x="78" y="174"/>
                  <a:pt x="79" y="171"/>
                  <a:pt x="79" y="167"/>
                </a:cubicBezTo>
                <a:cubicBezTo>
                  <a:pt x="79" y="159"/>
                  <a:pt x="72" y="152"/>
                  <a:pt x="64" y="152"/>
                </a:cubicBezTo>
                <a:cubicBezTo>
                  <a:pt x="60" y="152"/>
                  <a:pt x="56" y="153"/>
                  <a:pt x="54" y="156"/>
                </a:cubicBezTo>
                <a:cubicBezTo>
                  <a:pt x="52" y="157"/>
                  <a:pt x="50" y="157"/>
                  <a:pt x="48" y="155"/>
                </a:cubicBezTo>
                <a:close/>
                <a:moveTo>
                  <a:pt x="164" y="152"/>
                </a:moveTo>
                <a:cubicBezTo>
                  <a:pt x="189" y="152"/>
                  <a:pt x="189" y="152"/>
                  <a:pt x="189" y="152"/>
                </a:cubicBezTo>
                <a:cubicBezTo>
                  <a:pt x="177" y="170"/>
                  <a:pt x="177" y="170"/>
                  <a:pt x="177" y="170"/>
                </a:cubicBezTo>
                <a:cubicBezTo>
                  <a:pt x="176" y="171"/>
                  <a:pt x="176" y="172"/>
                  <a:pt x="177" y="174"/>
                </a:cubicBezTo>
                <a:cubicBezTo>
                  <a:pt x="178" y="175"/>
                  <a:pt x="179" y="176"/>
                  <a:pt x="180" y="176"/>
                </a:cubicBezTo>
                <a:cubicBezTo>
                  <a:pt x="181" y="176"/>
                  <a:pt x="200" y="176"/>
                  <a:pt x="200" y="192"/>
                </a:cubicBezTo>
                <a:cubicBezTo>
                  <a:pt x="200" y="201"/>
                  <a:pt x="194" y="205"/>
                  <a:pt x="190" y="206"/>
                </a:cubicBezTo>
                <a:cubicBezTo>
                  <a:pt x="182" y="209"/>
                  <a:pt x="172" y="207"/>
                  <a:pt x="167" y="201"/>
                </a:cubicBezTo>
                <a:cubicBezTo>
                  <a:pt x="166" y="200"/>
                  <a:pt x="163" y="199"/>
                  <a:pt x="162" y="201"/>
                </a:cubicBezTo>
                <a:cubicBezTo>
                  <a:pt x="160" y="202"/>
                  <a:pt x="160" y="205"/>
                  <a:pt x="161" y="206"/>
                </a:cubicBezTo>
                <a:cubicBezTo>
                  <a:pt x="166" y="212"/>
                  <a:pt x="174" y="216"/>
                  <a:pt x="183" y="216"/>
                </a:cubicBezTo>
                <a:cubicBezTo>
                  <a:pt x="186" y="216"/>
                  <a:pt x="190" y="215"/>
                  <a:pt x="193" y="214"/>
                </a:cubicBezTo>
                <a:cubicBezTo>
                  <a:pt x="203" y="210"/>
                  <a:pt x="208" y="202"/>
                  <a:pt x="208" y="192"/>
                </a:cubicBezTo>
                <a:cubicBezTo>
                  <a:pt x="208" y="177"/>
                  <a:pt x="197" y="171"/>
                  <a:pt x="187" y="169"/>
                </a:cubicBezTo>
                <a:cubicBezTo>
                  <a:pt x="200" y="150"/>
                  <a:pt x="200" y="150"/>
                  <a:pt x="200" y="150"/>
                </a:cubicBezTo>
                <a:cubicBezTo>
                  <a:pt x="201" y="149"/>
                  <a:pt x="201" y="147"/>
                  <a:pt x="200" y="146"/>
                </a:cubicBezTo>
                <a:cubicBezTo>
                  <a:pt x="199" y="145"/>
                  <a:pt x="198" y="144"/>
                  <a:pt x="196" y="144"/>
                </a:cubicBezTo>
                <a:cubicBezTo>
                  <a:pt x="164" y="144"/>
                  <a:pt x="164" y="144"/>
                  <a:pt x="164" y="144"/>
                </a:cubicBezTo>
                <a:cubicBezTo>
                  <a:pt x="162" y="144"/>
                  <a:pt x="160" y="146"/>
                  <a:pt x="160" y="148"/>
                </a:cubicBezTo>
                <a:cubicBezTo>
                  <a:pt x="160" y="150"/>
                  <a:pt x="162" y="152"/>
                  <a:pt x="164" y="152"/>
                </a:cubicBezTo>
                <a:close/>
                <a:moveTo>
                  <a:pt x="140" y="88"/>
                </a:moveTo>
                <a:cubicBezTo>
                  <a:pt x="128" y="88"/>
                  <a:pt x="128" y="88"/>
                  <a:pt x="128" y="88"/>
                </a:cubicBezTo>
                <a:cubicBezTo>
                  <a:pt x="128" y="36"/>
                  <a:pt x="128" y="36"/>
                  <a:pt x="128" y="36"/>
                </a:cubicBezTo>
                <a:cubicBezTo>
                  <a:pt x="128" y="34"/>
                  <a:pt x="128" y="33"/>
                  <a:pt x="126" y="32"/>
                </a:cubicBezTo>
                <a:cubicBezTo>
                  <a:pt x="125" y="32"/>
                  <a:pt x="124" y="32"/>
                  <a:pt x="123" y="32"/>
                </a:cubicBezTo>
                <a:cubicBezTo>
                  <a:pt x="106" y="41"/>
                  <a:pt x="106" y="41"/>
                  <a:pt x="106" y="41"/>
                </a:cubicBezTo>
                <a:cubicBezTo>
                  <a:pt x="104" y="42"/>
                  <a:pt x="103" y="44"/>
                  <a:pt x="104" y="46"/>
                </a:cubicBezTo>
                <a:cubicBezTo>
                  <a:pt x="105" y="48"/>
                  <a:pt x="108" y="49"/>
                  <a:pt x="110" y="48"/>
                </a:cubicBezTo>
                <a:cubicBezTo>
                  <a:pt x="120" y="42"/>
                  <a:pt x="120" y="42"/>
                  <a:pt x="120" y="42"/>
                </a:cubicBezTo>
                <a:cubicBezTo>
                  <a:pt x="120" y="88"/>
                  <a:pt x="120" y="88"/>
                  <a:pt x="120" y="88"/>
                </a:cubicBezTo>
                <a:cubicBezTo>
                  <a:pt x="108" y="88"/>
                  <a:pt x="108" y="88"/>
                  <a:pt x="108" y="88"/>
                </a:cubicBezTo>
                <a:cubicBezTo>
                  <a:pt x="106" y="88"/>
                  <a:pt x="104" y="90"/>
                  <a:pt x="104" y="92"/>
                </a:cubicBezTo>
                <a:cubicBezTo>
                  <a:pt x="104" y="94"/>
                  <a:pt x="106" y="96"/>
                  <a:pt x="108" y="96"/>
                </a:cubicBezTo>
                <a:cubicBezTo>
                  <a:pt x="140" y="96"/>
                  <a:pt x="140" y="96"/>
                  <a:pt x="140" y="96"/>
                </a:cubicBezTo>
                <a:cubicBezTo>
                  <a:pt x="143" y="96"/>
                  <a:pt x="144" y="94"/>
                  <a:pt x="144" y="92"/>
                </a:cubicBezTo>
                <a:cubicBezTo>
                  <a:pt x="144" y="90"/>
                  <a:pt x="143" y="88"/>
                  <a:pt x="140" y="88"/>
                </a:cubicBezTo>
                <a:close/>
                <a:moveTo>
                  <a:pt x="248" y="124"/>
                </a:moveTo>
                <a:cubicBezTo>
                  <a:pt x="248" y="244"/>
                  <a:pt x="248" y="244"/>
                  <a:pt x="248" y="244"/>
                </a:cubicBezTo>
                <a:cubicBezTo>
                  <a:pt x="248" y="246"/>
                  <a:pt x="247" y="248"/>
                  <a:pt x="244" y="248"/>
                </a:cubicBezTo>
                <a:cubicBezTo>
                  <a:pt x="124" y="248"/>
                  <a:pt x="124" y="248"/>
                  <a:pt x="124" y="248"/>
                </a:cubicBezTo>
                <a:cubicBezTo>
                  <a:pt x="124" y="248"/>
                  <a:pt x="124" y="248"/>
                  <a:pt x="124" y="248"/>
                </a:cubicBezTo>
                <a:cubicBezTo>
                  <a:pt x="124" y="248"/>
                  <a:pt x="124" y="248"/>
                  <a:pt x="124" y="248"/>
                </a:cubicBezTo>
                <a:cubicBezTo>
                  <a:pt x="4" y="248"/>
                  <a:pt x="4" y="248"/>
                  <a:pt x="4" y="248"/>
                </a:cubicBezTo>
                <a:cubicBezTo>
                  <a:pt x="2" y="248"/>
                  <a:pt x="0" y="246"/>
                  <a:pt x="0" y="244"/>
                </a:cubicBezTo>
                <a:cubicBezTo>
                  <a:pt x="0" y="124"/>
                  <a:pt x="0" y="124"/>
                  <a:pt x="0" y="124"/>
                </a:cubicBezTo>
                <a:cubicBezTo>
                  <a:pt x="0" y="122"/>
                  <a:pt x="2" y="120"/>
                  <a:pt x="4" y="120"/>
                </a:cubicBezTo>
                <a:cubicBezTo>
                  <a:pt x="56" y="120"/>
                  <a:pt x="56" y="120"/>
                  <a:pt x="56" y="120"/>
                </a:cubicBezTo>
                <a:cubicBezTo>
                  <a:pt x="56" y="4"/>
                  <a:pt x="56" y="4"/>
                  <a:pt x="56" y="4"/>
                </a:cubicBezTo>
                <a:cubicBezTo>
                  <a:pt x="56" y="2"/>
                  <a:pt x="58" y="0"/>
                  <a:pt x="60" y="0"/>
                </a:cubicBezTo>
                <a:cubicBezTo>
                  <a:pt x="180" y="0"/>
                  <a:pt x="180" y="0"/>
                  <a:pt x="180" y="0"/>
                </a:cubicBezTo>
                <a:cubicBezTo>
                  <a:pt x="183" y="0"/>
                  <a:pt x="184" y="2"/>
                  <a:pt x="184" y="4"/>
                </a:cubicBezTo>
                <a:cubicBezTo>
                  <a:pt x="184" y="120"/>
                  <a:pt x="184" y="120"/>
                  <a:pt x="184" y="120"/>
                </a:cubicBezTo>
                <a:cubicBezTo>
                  <a:pt x="244" y="120"/>
                  <a:pt x="244" y="120"/>
                  <a:pt x="244" y="120"/>
                </a:cubicBezTo>
                <a:cubicBezTo>
                  <a:pt x="247" y="120"/>
                  <a:pt x="248" y="122"/>
                  <a:pt x="248" y="124"/>
                </a:cubicBezTo>
                <a:close/>
                <a:moveTo>
                  <a:pt x="64" y="120"/>
                </a:moveTo>
                <a:cubicBezTo>
                  <a:pt x="176" y="120"/>
                  <a:pt x="176" y="120"/>
                  <a:pt x="176" y="120"/>
                </a:cubicBezTo>
                <a:cubicBezTo>
                  <a:pt x="176" y="8"/>
                  <a:pt x="176" y="8"/>
                  <a:pt x="176" y="8"/>
                </a:cubicBezTo>
                <a:cubicBezTo>
                  <a:pt x="64" y="8"/>
                  <a:pt x="64" y="8"/>
                  <a:pt x="64" y="8"/>
                </a:cubicBezTo>
                <a:lnTo>
                  <a:pt x="64" y="120"/>
                </a:lnTo>
                <a:close/>
                <a:moveTo>
                  <a:pt x="120" y="128"/>
                </a:moveTo>
                <a:cubicBezTo>
                  <a:pt x="8" y="128"/>
                  <a:pt x="8" y="128"/>
                  <a:pt x="8" y="128"/>
                </a:cubicBezTo>
                <a:cubicBezTo>
                  <a:pt x="8" y="240"/>
                  <a:pt x="8" y="240"/>
                  <a:pt x="8" y="240"/>
                </a:cubicBezTo>
                <a:cubicBezTo>
                  <a:pt x="120" y="240"/>
                  <a:pt x="120" y="240"/>
                  <a:pt x="120" y="240"/>
                </a:cubicBezTo>
                <a:lnTo>
                  <a:pt x="120" y="128"/>
                </a:lnTo>
                <a:close/>
                <a:moveTo>
                  <a:pt x="240" y="128"/>
                </a:moveTo>
                <a:cubicBezTo>
                  <a:pt x="128" y="128"/>
                  <a:pt x="128" y="128"/>
                  <a:pt x="128" y="128"/>
                </a:cubicBezTo>
                <a:cubicBezTo>
                  <a:pt x="128" y="240"/>
                  <a:pt x="128" y="240"/>
                  <a:pt x="128" y="240"/>
                </a:cubicBezTo>
                <a:cubicBezTo>
                  <a:pt x="240" y="240"/>
                  <a:pt x="240" y="240"/>
                  <a:pt x="240" y="240"/>
                </a:cubicBezTo>
                <a:lnTo>
                  <a:pt x="240" y="12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grpSp>
        <p:nvGrpSpPr>
          <p:cNvPr id="25" name="Group 24">
            <a:extLst>
              <a:ext uri="{FF2B5EF4-FFF2-40B4-BE49-F238E27FC236}">
                <a16:creationId xmlns:a16="http://schemas.microsoft.com/office/drawing/2014/main" id="{09C0A316-65A0-4DF7-938E-109ECB6DE793}"/>
              </a:ext>
            </a:extLst>
          </p:cNvPr>
          <p:cNvGrpSpPr/>
          <p:nvPr/>
        </p:nvGrpSpPr>
        <p:grpSpPr>
          <a:xfrm>
            <a:off x="1085637" y="2813324"/>
            <a:ext cx="1214423" cy="1252417"/>
            <a:chOff x="5867401" y="1593851"/>
            <a:chExt cx="404813" cy="441325"/>
          </a:xfrm>
        </p:grpSpPr>
        <p:sp>
          <p:nvSpPr>
            <p:cNvPr id="26" name="Freeform 69">
              <a:extLst>
                <a:ext uri="{FF2B5EF4-FFF2-40B4-BE49-F238E27FC236}">
                  <a16:creationId xmlns:a16="http://schemas.microsoft.com/office/drawing/2014/main" id="{9CCC28CB-C109-48DD-A293-22E372C3C104}"/>
                </a:ext>
              </a:extLst>
            </p:cNvPr>
            <p:cNvSpPr>
              <a:spLocks noEditPoints="1"/>
            </p:cNvSpPr>
            <p:nvPr/>
          </p:nvSpPr>
          <p:spPr bwMode="auto">
            <a:xfrm>
              <a:off x="5867401" y="1593851"/>
              <a:ext cx="180975" cy="441325"/>
            </a:xfrm>
            <a:custGeom>
              <a:avLst/>
              <a:gdLst>
                <a:gd name="T0" fmla="*/ 53 w 105"/>
                <a:gd name="T1" fmla="*/ 0 h 257"/>
                <a:gd name="T2" fmla="*/ 0 w 105"/>
                <a:gd name="T3" fmla="*/ 25 h 257"/>
                <a:gd name="T4" fmla="*/ 0 w 105"/>
                <a:gd name="T5" fmla="*/ 231 h 257"/>
                <a:gd name="T6" fmla="*/ 53 w 105"/>
                <a:gd name="T7" fmla="*/ 257 h 257"/>
                <a:gd name="T8" fmla="*/ 105 w 105"/>
                <a:gd name="T9" fmla="*/ 231 h 257"/>
                <a:gd name="T10" fmla="*/ 105 w 105"/>
                <a:gd name="T11" fmla="*/ 25 h 257"/>
                <a:gd name="T12" fmla="*/ 53 w 105"/>
                <a:gd name="T13" fmla="*/ 0 h 257"/>
                <a:gd name="T14" fmla="*/ 98 w 105"/>
                <a:gd name="T15" fmla="*/ 231 h 257"/>
                <a:gd name="T16" fmla="*/ 53 w 105"/>
                <a:gd name="T17" fmla="*/ 249 h 257"/>
                <a:gd name="T18" fmla="*/ 8 w 105"/>
                <a:gd name="T19" fmla="*/ 231 h 257"/>
                <a:gd name="T20" fmla="*/ 8 w 105"/>
                <a:gd name="T21" fmla="*/ 223 h 257"/>
                <a:gd name="T22" fmla="*/ 10 w 105"/>
                <a:gd name="T23" fmla="*/ 225 h 257"/>
                <a:gd name="T24" fmla="*/ 53 w 105"/>
                <a:gd name="T25" fmla="*/ 235 h 257"/>
                <a:gd name="T26" fmla="*/ 95 w 105"/>
                <a:gd name="T27" fmla="*/ 225 h 257"/>
                <a:gd name="T28" fmla="*/ 98 w 105"/>
                <a:gd name="T29" fmla="*/ 223 h 257"/>
                <a:gd name="T30" fmla="*/ 98 w 105"/>
                <a:gd name="T31" fmla="*/ 231 h 257"/>
                <a:gd name="T32" fmla="*/ 98 w 105"/>
                <a:gd name="T33" fmla="*/ 210 h 257"/>
                <a:gd name="T34" fmla="*/ 53 w 105"/>
                <a:gd name="T35" fmla="*/ 227 h 257"/>
                <a:gd name="T36" fmla="*/ 8 w 105"/>
                <a:gd name="T37" fmla="*/ 210 h 257"/>
                <a:gd name="T38" fmla="*/ 8 w 105"/>
                <a:gd name="T39" fmla="*/ 60 h 257"/>
                <a:gd name="T40" fmla="*/ 10 w 105"/>
                <a:gd name="T41" fmla="*/ 62 h 257"/>
                <a:gd name="T42" fmla="*/ 53 w 105"/>
                <a:gd name="T43" fmla="*/ 72 h 257"/>
                <a:gd name="T44" fmla="*/ 95 w 105"/>
                <a:gd name="T45" fmla="*/ 62 h 257"/>
                <a:gd name="T46" fmla="*/ 98 w 105"/>
                <a:gd name="T47" fmla="*/ 60 h 257"/>
                <a:gd name="T48" fmla="*/ 98 w 105"/>
                <a:gd name="T49" fmla="*/ 210 h 257"/>
                <a:gd name="T50" fmla="*/ 98 w 105"/>
                <a:gd name="T51" fmla="*/ 47 h 257"/>
                <a:gd name="T52" fmla="*/ 53 w 105"/>
                <a:gd name="T53" fmla="*/ 65 h 257"/>
                <a:gd name="T54" fmla="*/ 8 w 105"/>
                <a:gd name="T55" fmla="*/ 47 h 257"/>
                <a:gd name="T56" fmla="*/ 8 w 105"/>
                <a:gd name="T57" fmla="*/ 39 h 257"/>
                <a:gd name="T58" fmla="*/ 10 w 105"/>
                <a:gd name="T59" fmla="*/ 40 h 257"/>
                <a:gd name="T60" fmla="*/ 53 w 105"/>
                <a:gd name="T61" fmla="*/ 51 h 257"/>
                <a:gd name="T62" fmla="*/ 95 w 105"/>
                <a:gd name="T63" fmla="*/ 40 h 257"/>
                <a:gd name="T64" fmla="*/ 98 w 105"/>
                <a:gd name="T65" fmla="*/ 39 h 257"/>
                <a:gd name="T66" fmla="*/ 98 w 105"/>
                <a:gd name="T67" fmla="*/ 47 h 257"/>
                <a:gd name="T68" fmla="*/ 53 w 105"/>
                <a:gd name="T69" fmla="*/ 43 h 257"/>
                <a:gd name="T70" fmla="*/ 8 w 105"/>
                <a:gd name="T71" fmla="*/ 25 h 257"/>
                <a:gd name="T72" fmla="*/ 53 w 105"/>
                <a:gd name="T73" fmla="*/ 7 h 257"/>
                <a:gd name="T74" fmla="*/ 98 w 105"/>
                <a:gd name="T75" fmla="*/ 25 h 257"/>
                <a:gd name="T76" fmla="*/ 53 w 105"/>
                <a:gd name="T77" fmla="*/ 4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257">
                  <a:moveTo>
                    <a:pt x="53" y="0"/>
                  </a:moveTo>
                  <a:cubicBezTo>
                    <a:pt x="23" y="0"/>
                    <a:pt x="0" y="11"/>
                    <a:pt x="0" y="25"/>
                  </a:cubicBezTo>
                  <a:cubicBezTo>
                    <a:pt x="0" y="231"/>
                    <a:pt x="0" y="231"/>
                    <a:pt x="0" y="231"/>
                  </a:cubicBezTo>
                  <a:cubicBezTo>
                    <a:pt x="0" y="246"/>
                    <a:pt x="23" y="257"/>
                    <a:pt x="53" y="257"/>
                  </a:cubicBezTo>
                  <a:cubicBezTo>
                    <a:pt x="83" y="257"/>
                    <a:pt x="105" y="246"/>
                    <a:pt x="105" y="231"/>
                  </a:cubicBezTo>
                  <a:cubicBezTo>
                    <a:pt x="105" y="25"/>
                    <a:pt x="105" y="25"/>
                    <a:pt x="105" y="25"/>
                  </a:cubicBezTo>
                  <a:cubicBezTo>
                    <a:pt x="105" y="11"/>
                    <a:pt x="83" y="0"/>
                    <a:pt x="53" y="0"/>
                  </a:cubicBezTo>
                  <a:close/>
                  <a:moveTo>
                    <a:pt x="98" y="231"/>
                  </a:moveTo>
                  <a:cubicBezTo>
                    <a:pt x="98" y="240"/>
                    <a:pt x="78" y="249"/>
                    <a:pt x="53" y="249"/>
                  </a:cubicBezTo>
                  <a:cubicBezTo>
                    <a:pt x="27" y="249"/>
                    <a:pt x="8" y="240"/>
                    <a:pt x="8" y="231"/>
                  </a:cubicBezTo>
                  <a:cubicBezTo>
                    <a:pt x="8" y="223"/>
                    <a:pt x="8" y="223"/>
                    <a:pt x="8" y="223"/>
                  </a:cubicBezTo>
                  <a:cubicBezTo>
                    <a:pt x="10" y="225"/>
                    <a:pt x="10" y="225"/>
                    <a:pt x="10" y="225"/>
                  </a:cubicBezTo>
                  <a:cubicBezTo>
                    <a:pt x="20" y="231"/>
                    <a:pt x="35" y="235"/>
                    <a:pt x="53" y="235"/>
                  </a:cubicBezTo>
                  <a:cubicBezTo>
                    <a:pt x="70" y="235"/>
                    <a:pt x="85" y="231"/>
                    <a:pt x="95" y="225"/>
                  </a:cubicBezTo>
                  <a:cubicBezTo>
                    <a:pt x="98" y="223"/>
                    <a:pt x="98" y="223"/>
                    <a:pt x="98" y="223"/>
                  </a:cubicBezTo>
                  <a:lnTo>
                    <a:pt x="98" y="231"/>
                  </a:lnTo>
                  <a:close/>
                  <a:moveTo>
                    <a:pt x="98" y="210"/>
                  </a:moveTo>
                  <a:cubicBezTo>
                    <a:pt x="98" y="218"/>
                    <a:pt x="78" y="227"/>
                    <a:pt x="53" y="227"/>
                  </a:cubicBezTo>
                  <a:cubicBezTo>
                    <a:pt x="27" y="227"/>
                    <a:pt x="8" y="218"/>
                    <a:pt x="8" y="210"/>
                  </a:cubicBezTo>
                  <a:cubicBezTo>
                    <a:pt x="8" y="60"/>
                    <a:pt x="8" y="60"/>
                    <a:pt x="8" y="60"/>
                  </a:cubicBezTo>
                  <a:cubicBezTo>
                    <a:pt x="10" y="62"/>
                    <a:pt x="10" y="62"/>
                    <a:pt x="10" y="62"/>
                  </a:cubicBezTo>
                  <a:cubicBezTo>
                    <a:pt x="20" y="69"/>
                    <a:pt x="35" y="72"/>
                    <a:pt x="53" y="72"/>
                  </a:cubicBezTo>
                  <a:cubicBezTo>
                    <a:pt x="70" y="72"/>
                    <a:pt x="85" y="69"/>
                    <a:pt x="95" y="62"/>
                  </a:cubicBezTo>
                  <a:cubicBezTo>
                    <a:pt x="98" y="60"/>
                    <a:pt x="98" y="60"/>
                    <a:pt x="98" y="60"/>
                  </a:cubicBezTo>
                  <a:lnTo>
                    <a:pt x="98" y="210"/>
                  </a:lnTo>
                  <a:close/>
                  <a:moveTo>
                    <a:pt x="98" y="47"/>
                  </a:moveTo>
                  <a:cubicBezTo>
                    <a:pt x="98" y="55"/>
                    <a:pt x="78" y="65"/>
                    <a:pt x="53" y="65"/>
                  </a:cubicBezTo>
                  <a:cubicBezTo>
                    <a:pt x="27" y="65"/>
                    <a:pt x="8" y="55"/>
                    <a:pt x="8" y="47"/>
                  </a:cubicBezTo>
                  <a:cubicBezTo>
                    <a:pt x="8" y="39"/>
                    <a:pt x="8" y="39"/>
                    <a:pt x="8" y="39"/>
                  </a:cubicBezTo>
                  <a:cubicBezTo>
                    <a:pt x="10" y="40"/>
                    <a:pt x="10" y="40"/>
                    <a:pt x="10" y="40"/>
                  </a:cubicBezTo>
                  <a:cubicBezTo>
                    <a:pt x="20" y="47"/>
                    <a:pt x="35" y="51"/>
                    <a:pt x="53" y="51"/>
                  </a:cubicBezTo>
                  <a:cubicBezTo>
                    <a:pt x="70" y="51"/>
                    <a:pt x="85" y="47"/>
                    <a:pt x="95" y="40"/>
                  </a:cubicBezTo>
                  <a:cubicBezTo>
                    <a:pt x="98" y="39"/>
                    <a:pt x="98" y="39"/>
                    <a:pt x="98" y="39"/>
                  </a:cubicBezTo>
                  <a:lnTo>
                    <a:pt x="98" y="47"/>
                  </a:lnTo>
                  <a:close/>
                  <a:moveTo>
                    <a:pt x="53" y="43"/>
                  </a:moveTo>
                  <a:cubicBezTo>
                    <a:pt x="27" y="43"/>
                    <a:pt x="8" y="34"/>
                    <a:pt x="8" y="25"/>
                  </a:cubicBezTo>
                  <a:cubicBezTo>
                    <a:pt x="8" y="17"/>
                    <a:pt x="27" y="7"/>
                    <a:pt x="53" y="7"/>
                  </a:cubicBezTo>
                  <a:cubicBezTo>
                    <a:pt x="78" y="7"/>
                    <a:pt x="98" y="17"/>
                    <a:pt x="98" y="25"/>
                  </a:cubicBezTo>
                  <a:cubicBezTo>
                    <a:pt x="98" y="34"/>
                    <a:pt x="78" y="43"/>
                    <a:pt x="53" y="4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sp>
          <p:nvSpPr>
            <p:cNvPr id="27" name="Freeform 70">
              <a:extLst>
                <a:ext uri="{FF2B5EF4-FFF2-40B4-BE49-F238E27FC236}">
                  <a16:creationId xmlns:a16="http://schemas.microsoft.com/office/drawing/2014/main" id="{D2662A0F-3DCD-46C4-837D-C96745C9FEA0}"/>
                </a:ext>
              </a:extLst>
            </p:cNvPr>
            <p:cNvSpPr>
              <a:spLocks noEditPoints="1"/>
            </p:cNvSpPr>
            <p:nvPr/>
          </p:nvSpPr>
          <p:spPr bwMode="auto">
            <a:xfrm>
              <a:off x="5867401" y="1593851"/>
              <a:ext cx="180975" cy="441325"/>
            </a:xfrm>
            <a:custGeom>
              <a:avLst/>
              <a:gdLst>
                <a:gd name="T0" fmla="*/ 53 w 105"/>
                <a:gd name="T1" fmla="*/ 0 h 257"/>
                <a:gd name="T2" fmla="*/ 0 w 105"/>
                <a:gd name="T3" fmla="*/ 25 h 257"/>
                <a:gd name="T4" fmla="*/ 0 w 105"/>
                <a:gd name="T5" fmla="*/ 231 h 257"/>
                <a:gd name="T6" fmla="*/ 53 w 105"/>
                <a:gd name="T7" fmla="*/ 257 h 257"/>
                <a:gd name="T8" fmla="*/ 105 w 105"/>
                <a:gd name="T9" fmla="*/ 231 h 257"/>
                <a:gd name="T10" fmla="*/ 105 w 105"/>
                <a:gd name="T11" fmla="*/ 25 h 257"/>
                <a:gd name="T12" fmla="*/ 53 w 105"/>
                <a:gd name="T13" fmla="*/ 0 h 257"/>
                <a:gd name="T14" fmla="*/ 98 w 105"/>
                <a:gd name="T15" fmla="*/ 231 h 257"/>
                <a:gd name="T16" fmla="*/ 53 w 105"/>
                <a:gd name="T17" fmla="*/ 249 h 257"/>
                <a:gd name="T18" fmla="*/ 8 w 105"/>
                <a:gd name="T19" fmla="*/ 231 h 257"/>
                <a:gd name="T20" fmla="*/ 8 w 105"/>
                <a:gd name="T21" fmla="*/ 223 h 257"/>
                <a:gd name="T22" fmla="*/ 10 w 105"/>
                <a:gd name="T23" fmla="*/ 225 h 257"/>
                <a:gd name="T24" fmla="*/ 53 w 105"/>
                <a:gd name="T25" fmla="*/ 235 h 257"/>
                <a:gd name="T26" fmla="*/ 95 w 105"/>
                <a:gd name="T27" fmla="*/ 225 h 257"/>
                <a:gd name="T28" fmla="*/ 98 w 105"/>
                <a:gd name="T29" fmla="*/ 223 h 257"/>
                <a:gd name="T30" fmla="*/ 98 w 105"/>
                <a:gd name="T31" fmla="*/ 231 h 257"/>
                <a:gd name="T32" fmla="*/ 98 w 105"/>
                <a:gd name="T33" fmla="*/ 210 h 257"/>
                <a:gd name="T34" fmla="*/ 53 w 105"/>
                <a:gd name="T35" fmla="*/ 227 h 257"/>
                <a:gd name="T36" fmla="*/ 8 w 105"/>
                <a:gd name="T37" fmla="*/ 210 h 257"/>
                <a:gd name="T38" fmla="*/ 8 w 105"/>
                <a:gd name="T39" fmla="*/ 60 h 257"/>
                <a:gd name="T40" fmla="*/ 10 w 105"/>
                <a:gd name="T41" fmla="*/ 62 h 257"/>
                <a:gd name="T42" fmla="*/ 53 w 105"/>
                <a:gd name="T43" fmla="*/ 72 h 257"/>
                <a:gd name="T44" fmla="*/ 95 w 105"/>
                <a:gd name="T45" fmla="*/ 62 h 257"/>
                <a:gd name="T46" fmla="*/ 98 w 105"/>
                <a:gd name="T47" fmla="*/ 60 h 257"/>
                <a:gd name="T48" fmla="*/ 98 w 105"/>
                <a:gd name="T49" fmla="*/ 210 h 257"/>
                <a:gd name="T50" fmla="*/ 98 w 105"/>
                <a:gd name="T51" fmla="*/ 47 h 257"/>
                <a:gd name="T52" fmla="*/ 53 w 105"/>
                <a:gd name="T53" fmla="*/ 65 h 257"/>
                <a:gd name="T54" fmla="*/ 8 w 105"/>
                <a:gd name="T55" fmla="*/ 47 h 257"/>
                <a:gd name="T56" fmla="*/ 8 w 105"/>
                <a:gd name="T57" fmla="*/ 39 h 257"/>
                <a:gd name="T58" fmla="*/ 10 w 105"/>
                <a:gd name="T59" fmla="*/ 40 h 257"/>
                <a:gd name="T60" fmla="*/ 53 w 105"/>
                <a:gd name="T61" fmla="*/ 51 h 257"/>
                <a:gd name="T62" fmla="*/ 95 w 105"/>
                <a:gd name="T63" fmla="*/ 40 h 257"/>
                <a:gd name="T64" fmla="*/ 98 w 105"/>
                <a:gd name="T65" fmla="*/ 39 h 257"/>
                <a:gd name="T66" fmla="*/ 98 w 105"/>
                <a:gd name="T67" fmla="*/ 47 h 257"/>
                <a:gd name="T68" fmla="*/ 53 w 105"/>
                <a:gd name="T69" fmla="*/ 43 h 257"/>
                <a:gd name="T70" fmla="*/ 8 w 105"/>
                <a:gd name="T71" fmla="*/ 25 h 257"/>
                <a:gd name="T72" fmla="*/ 53 w 105"/>
                <a:gd name="T73" fmla="*/ 7 h 257"/>
                <a:gd name="T74" fmla="*/ 98 w 105"/>
                <a:gd name="T75" fmla="*/ 25 h 257"/>
                <a:gd name="T76" fmla="*/ 53 w 105"/>
                <a:gd name="T77" fmla="*/ 4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257">
                  <a:moveTo>
                    <a:pt x="53" y="0"/>
                  </a:moveTo>
                  <a:cubicBezTo>
                    <a:pt x="23" y="0"/>
                    <a:pt x="0" y="11"/>
                    <a:pt x="0" y="25"/>
                  </a:cubicBezTo>
                  <a:cubicBezTo>
                    <a:pt x="0" y="231"/>
                    <a:pt x="0" y="231"/>
                    <a:pt x="0" y="231"/>
                  </a:cubicBezTo>
                  <a:cubicBezTo>
                    <a:pt x="0" y="246"/>
                    <a:pt x="23" y="257"/>
                    <a:pt x="53" y="257"/>
                  </a:cubicBezTo>
                  <a:cubicBezTo>
                    <a:pt x="83" y="257"/>
                    <a:pt x="105" y="246"/>
                    <a:pt x="105" y="231"/>
                  </a:cubicBezTo>
                  <a:cubicBezTo>
                    <a:pt x="105" y="25"/>
                    <a:pt x="105" y="25"/>
                    <a:pt x="105" y="25"/>
                  </a:cubicBezTo>
                  <a:cubicBezTo>
                    <a:pt x="105" y="11"/>
                    <a:pt x="83" y="0"/>
                    <a:pt x="53" y="0"/>
                  </a:cubicBezTo>
                  <a:close/>
                  <a:moveTo>
                    <a:pt x="98" y="231"/>
                  </a:moveTo>
                  <a:cubicBezTo>
                    <a:pt x="98" y="240"/>
                    <a:pt x="78" y="249"/>
                    <a:pt x="53" y="249"/>
                  </a:cubicBezTo>
                  <a:cubicBezTo>
                    <a:pt x="27" y="249"/>
                    <a:pt x="8" y="240"/>
                    <a:pt x="8" y="231"/>
                  </a:cubicBezTo>
                  <a:cubicBezTo>
                    <a:pt x="8" y="223"/>
                    <a:pt x="8" y="223"/>
                    <a:pt x="8" y="223"/>
                  </a:cubicBezTo>
                  <a:cubicBezTo>
                    <a:pt x="10" y="225"/>
                    <a:pt x="10" y="225"/>
                    <a:pt x="10" y="225"/>
                  </a:cubicBezTo>
                  <a:cubicBezTo>
                    <a:pt x="20" y="231"/>
                    <a:pt x="35" y="235"/>
                    <a:pt x="53" y="235"/>
                  </a:cubicBezTo>
                  <a:cubicBezTo>
                    <a:pt x="70" y="235"/>
                    <a:pt x="85" y="231"/>
                    <a:pt x="95" y="225"/>
                  </a:cubicBezTo>
                  <a:cubicBezTo>
                    <a:pt x="98" y="223"/>
                    <a:pt x="98" y="223"/>
                    <a:pt x="98" y="223"/>
                  </a:cubicBezTo>
                  <a:lnTo>
                    <a:pt x="98" y="231"/>
                  </a:lnTo>
                  <a:close/>
                  <a:moveTo>
                    <a:pt x="98" y="210"/>
                  </a:moveTo>
                  <a:cubicBezTo>
                    <a:pt x="98" y="218"/>
                    <a:pt x="78" y="227"/>
                    <a:pt x="53" y="227"/>
                  </a:cubicBezTo>
                  <a:cubicBezTo>
                    <a:pt x="27" y="227"/>
                    <a:pt x="8" y="218"/>
                    <a:pt x="8" y="210"/>
                  </a:cubicBezTo>
                  <a:cubicBezTo>
                    <a:pt x="8" y="60"/>
                    <a:pt x="8" y="60"/>
                    <a:pt x="8" y="60"/>
                  </a:cubicBezTo>
                  <a:cubicBezTo>
                    <a:pt x="10" y="62"/>
                    <a:pt x="10" y="62"/>
                    <a:pt x="10" y="62"/>
                  </a:cubicBezTo>
                  <a:cubicBezTo>
                    <a:pt x="20" y="69"/>
                    <a:pt x="35" y="72"/>
                    <a:pt x="53" y="72"/>
                  </a:cubicBezTo>
                  <a:cubicBezTo>
                    <a:pt x="70" y="72"/>
                    <a:pt x="85" y="69"/>
                    <a:pt x="95" y="62"/>
                  </a:cubicBezTo>
                  <a:cubicBezTo>
                    <a:pt x="98" y="60"/>
                    <a:pt x="98" y="60"/>
                    <a:pt x="98" y="60"/>
                  </a:cubicBezTo>
                  <a:lnTo>
                    <a:pt x="98" y="210"/>
                  </a:lnTo>
                  <a:close/>
                  <a:moveTo>
                    <a:pt x="98" y="47"/>
                  </a:moveTo>
                  <a:cubicBezTo>
                    <a:pt x="98" y="55"/>
                    <a:pt x="78" y="65"/>
                    <a:pt x="53" y="65"/>
                  </a:cubicBezTo>
                  <a:cubicBezTo>
                    <a:pt x="27" y="65"/>
                    <a:pt x="8" y="55"/>
                    <a:pt x="8" y="47"/>
                  </a:cubicBezTo>
                  <a:cubicBezTo>
                    <a:pt x="8" y="39"/>
                    <a:pt x="8" y="39"/>
                    <a:pt x="8" y="39"/>
                  </a:cubicBezTo>
                  <a:cubicBezTo>
                    <a:pt x="10" y="40"/>
                    <a:pt x="10" y="40"/>
                    <a:pt x="10" y="40"/>
                  </a:cubicBezTo>
                  <a:cubicBezTo>
                    <a:pt x="20" y="47"/>
                    <a:pt x="35" y="51"/>
                    <a:pt x="53" y="51"/>
                  </a:cubicBezTo>
                  <a:cubicBezTo>
                    <a:pt x="70" y="51"/>
                    <a:pt x="85" y="47"/>
                    <a:pt x="95" y="40"/>
                  </a:cubicBezTo>
                  <a:cubicBezTo>
                    <a:pt x="98" y="39"/>
                    <a:pt x="98" y="39"/>
                    <a:pt x="98" y="39"/>
                  </a:cubicBezTo>
                  <a:lnTo>
                    <a:pt x="98" y="47"/>
                  </a:lnTo>
                  <a:close/>
                  <a:moveTo>
                    <a:pt x="53" y="43"/>
                  </a:moveTo>
                  <a:cubicBezTo>
                    <a:pt x="27" y="43"/>
                    <a:pt x="8" y="34"/>
                    <a:pt x="8" y="25"/>
                  </a:cubicBezTo>
                  <a:cubicBezTo>
                    <a:pt x="8" y="17"/>
                    <a:pt x="27" y="7"/>
                    <a:pt x="53" y="7"/>
                  </a:cubicBezTo>
                  <a:cubicBezTo>
                    <a:pt x="78" y="7"/>
                    <a:pt x="98" y="17"/>
                    <a:pt x="98" y="25"/>
                  </a:cubicBezTo>
                  <a:cubicBezTo>
                    <a:pt x="98" y="34"/>
                    <a:pt x="78" y="43"/>
                    <a:pt x="53" y="4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sp>
          <p:nvSpPr>
            <p:cNvPr id="28" name="Freeform 71">
              <a:extLst>
                <a:ext uri="{FF2B5EF4-FFF2-40B4-BE49-F238E27FC236}">
                  <a16:creationId xmlns:a16="http://schemas.microsoft.com/office/drawing/2014/main" id="{7F208945-ABA0-4954-B756-0B9A53117C03}"/>
                </a:ext>
              </a:extLst>
            </p:cNvPr>
            <p:cNvSpPr>
              <a:spLocks/>
            </p:cNvSpPr>
            <p:nvPr/>
          </p:nvSpPr>
          <p:spPr bwMode="auto">
            <a:xfrm>
              <a:off x="5905501" y="1630363"/>
              <a:ext cx="22225" cy="14288"/>
            </a:xfrm>
            <a:custGeom>
              <a:avLst/>
              <a:gdLst>
                <a:gd name="T0" fmla="*/ 13 w 13"/>
                <a:gd name="T1" fmla="*/ 4 h 8"/>
                <a:gd name="T2" fmla="*/ 9 w 13"/>
                <a:gd name="T3" fmla="*/ 8 h 8"/>
                <a:gd name="T4" fmla="*/ 3 w 13"/>
                <a:gd name="T5" fmla="*/ 8 h 8"/>
                <a:gd name="T6" fmla="*/ 0 w 13"/>
                <a:gd name="T7" fmla="*/ 4 h 8"/>
                <a:gd name="T8" fmla="*/ 3 w 13"/>
                <a:gd name="T9" fmla="*/ 0 h 8"/>
                <a:gd name="T10" fmla="*/ 9 w 13"/>
                <a:gd name="T11" fmla="*/ 0 h 8"/>
                <a:gd name="T12" fmla="*/ 13 w 13"/>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3" y="4"/>
                  </a:moveTo>
                  <a:cubicBezTo>
                    <a:pt x="13" y="6"/>
                    <a:pt x="11" y="8"/>
                    <a:pt x="9" y="8"/>
                  </a:cubicBezTo>
                  <a:cubicBezTo>
                    <a:pt x="3" y="8"/>
                    <a:pt x="3" y="8"/>
                    <a:pt x="3" y="8"/>
                  </a:cubicBezTo>
                  <a:cubicBezTo>
                    <a:pt x="1" y="8"/>
                    <a:pt x="0" y="6"/>
                    <a:pt x="0" y="4"/>
                  </a:cubicBezTo>
                  <a:cubicBezTo>
                    <a:pt x="0" y="2"/>
                    <a:pt x="1" y="0"/>
                    <a:pt x="3" y="0"/>
                  </a:cubicBezTo>
                  <a:cubicBezTo>
                    <a:pt x="9" y="0"/>
                    <a:pt x="9" y="0"/>
                    <a:pt x="9" y="0"/>
                  </a:cubicBezTo>
                  <a:cubicBezTo>
                    <a:pt x="11" y="0"/>
                    <a:pt x="13" y="2"/>
                    <a:pt x="13" y="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sp>
          <p:nvSpPr>
            <p:cNvPr id="29" name="Freeform 72">
              <a:extLst>
                <a:ext uri="{FF2B5EF4-FFF2-40B4-BE49-F238E27FC236}">
                  <a16:creationId xmlns:a16="http://schemas.microsoft.com/office/drawing/2014/main" id="{7F45CD19-C469-4263-9B96-4563C4D5610C}"/>
                </a:ext>
              </a:extLst>
            </p:cNvPr>
            <p:cNvSpPr>
              <a:spLocks/>
            </p:cNvSpPr>
            <p:nvPr/>
          </p:nvSpPr>
          <p:spPr bwMode="auto">
            <a:xfrm>
              <a:off x="5905501" y="1630363"/>
              <a:ext cx="22225" cy="14288"/>
            </a:xfrm>
            <a:custGeom>
              <a:avLst/>
              <a:gdLst>
                <a:gd name="T0" fmla="*/ 13 w 13"/>
                <a:gd name="T1" fmla="*/ 4 h 8"/>
                <a:gd name="T2" fmla="*/ 9 w 13"/>
                <a:gd name="T3" fmla="*/ 8 h 8"/>
                <a:gd name="T4" fmla="*/ 3 w 13"/>
                <a:gd name="T5" fmla="*/ 8 h 8"/>
                <a:gd name="T6" fmla="*/ 0 w 13"/>
                <a:gd name="T7" fmla="*/ 4 h 8"/>
                <a:gd name="T8" fmla="*/ 3 w 13"/>
                <a:gd name="T9" fmla="*/ 0 h 8"/>
                <a:gd name="T10" fmla="*/ 9 w 13"/>
                <a:gd name="T11" fmla="*/ 0 h 8"/>
                <a:gd name="T12" fmla="*/ 13 w 13"/>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3" y="4"/>
                  </a:moveTo>
                  <a:cubicBezTo>
                    <a:pt x="13" y="6"/>
                    <a:pt x="11" y="8"/>
                    <a:pt x="9" y="8"/>
                  </a:cubicBezTo>
                  <a:cubicBezTo>
                    <a:pt x="3" y="8"/>
                    <a:pt x="3" y="8"/>
                    <a:pt x="3" y="8"/>
                  </a:cubicBezTo>
                  <a:cubicBezTo>
                    <a:pt x="1" y="8"/>
                    <a:pt x="0" y="6"/>
                    <a:pt x="0" y="4"/>
                  </a:cubicBezTo>
                  <a:cubicBezTo>
                    <a:pt x="0" y="2"/>
                    <a:pt x="1" y="0"/>
                    <a:pt x="3" y="0"/>
                  </a:cubicBezTo>
                  <a:cubicBezTo>
                    <a:pt x="9" y="0"/>
                    <a:pt x="9" y="0"/>
                    <a:pt x="9" y="0"/>
                  </a:cubicBezTo>
                  <a:cubicBezTo>
                    <a:pt x="11" y="0"/>
                    <a:pt x="13" y="2"/>
                    <a:pt x="13" y="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sp>
          <p:nvSpPr>
            <p:cNvPr id="30" name="Freeform 73">
              <a:extLst>
                <a:ext uri="{FF2B5EF4-FFF2-40B4-BE49-F238E27FC236}">
                  <a16:creationId xmlns:a16="http://schemas.microsoft.com/office/drawing/2014/main" id="{B8C728D3-D058-4588-A848-0A51A95AE7CF}"/>
                </a:ext>
              </a:extLst>
            </p:cNvPr>
            <p:cNvSpPr>
              <a:spLocks/>
            </p:cNvSpPr>
            <p:nvPr/>
          </p:nvSpPr>
          <p:spPr bwMode="auto">
            <a:xfrm>
              <a:off x="5988051" y="1630363"/>
              <a:ext cx="23813" cy="14288"/>
            </a:xfrm>
            <a:custGeom>
              <a:avLst/>
              <a:gdLst>
                <a:gd name="T0" fmla="*/ 14 w 14"/>
                <a:gd name="T1" fmla="*/ 4 h 8"/>
                <a:gd name="T2" fmla="*/ 10 w 14"/>
                <a:gd name="T3" fmla="*/ 8 h 8"/>
                <a:gd name="T4" fmla="*/ 4 w 14"/>
                <a:gd name="T5" fmla="*/ 8 h 8"/>
                <a:gd name="T6" fmla="*/ 0 w 14"/>
                <a:gd name="T7" fmla="*/ 4 h 8"/>
                <a:gd name="T8" fmla="*/ 4 w 14"/>
                <a:gd name="T9" fmla="*/ 0 h 8"/>
                <a:gd name="T10" fmla="*/ 10 w 14"/>
                <a:gd name="T11" fmla="*/ 0 h 8"/>
                <a:gd name="T12" fmla="*/ 14 w 1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4" y="4"/>
                  </a:moveTo>
                  <a:cubicBezTo>
                    <a:pt x="14" y="6"/>
                    <a:pt x="12" y="8"/>
                    <a:pt x="10" y="8"/>
                  </a:cubicBezTo>
                  <a:cubicBezTo>
                    <a:pt x="4" y="8"/>
                    <a:pt x="4" y="8"/>
                    <a:pt x="4" y="8"/>
                  </a:cubicBezTo>
                  <a:cubicBezTo>
                    <a:pt x="2" y="8"/>
                    <a:pt x="0" y="6"/>
                    <a:pt x="0" y="4"/>
                  </a:cubicBezTo>
                  <a:cubicBezTo>
                    <a:pt x="0" y="2"/>
                    <a:pt x="2" y="0"/>
                    <a:pt x="4" y="0"/>
                  </a:cubicBezTo>
                  <a:cubicBezTo>
                    <a:pt x="10" y="0"/>
                    <a:pt x="10" y="0"/>
                    <a:pt x="10" y="0"/>
                  </a:cubicBezTo>
                  <a:cubicBezTo>
                    <a:pt x="12" y="0"/>
                    <a:pt x="14" y="2"/>
                    <a:pt x="14" y="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sp>
          <p:nvSpPr>
            <p:cNvPr id="31" name="Freeform 74">
              <a:extLst>
                <a:ext uri="{FF2B5EF4-FFF2-40B4-BE49-F238E27FC236}">
                  <a16:creationId xmlns:a16="http://schemas.microsoft.com/office/drawing/2014/main" id="{F1AD37FE-FDB6-4E77-845D-6C68F5B35DCC}"/>
                </a:ext>
              </a:extLst>
            </p:cNvPr>
            <p:cNvSpPr>
              <a:spLocks/>
            </p:cNvSpPr>
            <p:nvPr/>
          </p:nvSpPr>
          <p:spPr bwMode="auto">
            <a:xfrm>
              <a:off x="5988051" y="1630363"/>
              <a:ext cx="23813" cy="14288"/>
            </a:xfrm>
            <a:custGeom>
              <a:avLst/>
              <a:gdLst>
                <a:gd name="T0" fmla="*/ 14 w 14"/>
                <a:gd name="T1" fmla="*/ 4 h 8"/>
                <a:gd name="T2" fmla="*/ 10 w 14"/>
                <a:gd name="T3" fmla="*/ 8 h 8"/>
                <a:gd name="T4" fmla="*/ 4 w 14"/>
                <a:gd name="T5" fmla="*/ 8 h 8"/>
                <a:gd name="T6" fmla="*/ 0 w 14"/>
                <a:gd name="T7" fmla="*/ 4 h 8"/>
                <a:gd name="T8" fmla="*/ 4 w 14"/>
                <a:gd name="T9" fmla="*/ 0 h 8"/>
                <a:gd name="T10" fmla="*/ 10 w 14"/>
                <a:gd name="T11" fmla="*/ 0 h 8"/>
                <a:gd name="T12" fmla="*/ 14 w 1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4" y="4"/>
                  </a:moveTo>
                  <a:cubicBezTo>
                    <a:pt x="14" y="6"/>
                    <a:pt x="12" y="8"/>
                    <a:pt x="10" y="8"/>
                  </a:cubicBezTo>
                  <a:cubicBezTo>
                    <a:pt x="4" y="8"/>
                    <a:pt x="4" y="8"/>
                    <a:pt x="4" y="8"/>
                  </a:cubicBezTo>
                  <a:cubicBezTo>
                    <a:pt x="2" y="8"/>
                    <a:pt x="0" y="6"/>
                    <a:pt x="0" y="4"/>
                  </a:cubicBezTo>
                  <a:cubicBezTo>
                    <a:pt x="0" y="2"/>
                    <a:pt x="2" y="0"/>
                    <a:pt x="4" y="0"/>
                  </a:cubicBezTo>
                  <a:cubicBezTo>
                    <a:pt x="10" y="0"/>
                    <a:pt x="10" y="0"/>
                    <a:pt x="10" y="0"/>
                  </a:cubicBezTo>
                  <a:cubicBezTo>
                    <a:pt x="12" y="0"/>
                    <a:pt x="14" y="2"/>
                    <a:pt x="14" y="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sp>
          <p:nvSpPr>
            <p:cNvPr id="32" name="Freeform 75">
              <a:extLst>
                <a:ext uri="{FF2B5EF4-FFF2-40B4-BE49-F238E27FC236}">
                  <a16:creationId xmlns:a16="http://schemas.microsoft.com/office/drawing/2014/main" id="{10212BBA-3ABA-49CC-9939-157B4452F461}"/>
                </a:ext>
              </a:extLst>
            </p:cNvPr>
            <p:cNvSpPr>
              <a:spLocks noEditPoints="1"/>
            </p:cNvSpPr>
            <p:nvPr/>
          </p:nvSpPr>
          <p:spPr bwMode="auto">
            <a:xfrm>
              <a:off x="6089651" y="1871663"/>
              <a:ext cx="182563" cy="163513"/>
            </a:xfrm>
            <a:custGeom>
              <a:avLst/>
              <a:gdLst>
                <a:gd name="T0" fmla="*/ 53 w 106"/>
                <a:gd name="T1" fmla="*/ 0 h 95"/>
                <a:gd name="T2" fmla="*/ 0 w 106"/>
                <a:gd name="T3" fmla="*/ 26 h 95"/>
                <a:gd name="T4" fmla="*/ 0 w 106"/>
                <a:gd name="T5" fmla="*/ 69 h 95"/>
                <a:gd name="T6" fmla="*/ 53 w 106"/>
                <a:gd name="T7" fmla="*/ 95 h 95"/>
                <a:gd name="T8" fmla="*/ 106 w 106"/>
                <a:gd name="T9" fmla="*/ 69 h 95"/>
                <a:gd name="T10" fmla="*/ 106 w 106"/>
                <a:gd name="T11" fmla="*/ 26 h 95"/>
                <a:gd name="T12" fmla="*/ 53 w 106"/>
                <a:gd name="T13" fmla="*/ 0 h 95"/>
                <a:gd name="T14" fmla="*/ 98 w 106"/>
                <a:gd name="T15" fmla="*/ 69 h 95"/>
                <a:gd name="T16" fmla="*/ 53 w 106"/>
                <a:gd name="T17" fmla="*/ 87 h 95"/>
                <a:gd name="T18" fmla="*/ 8 w 106"/>
                <a:gd name="T19" fmla="*/ 69 h 95"/>
                <a:gd name="T20" fmla="*/ 8 w 106"/>
                <a:gd name="T21" fmla="*/ 61 h 95"/>
                <a:gd name="T22" fmla="*/ 10 w 106"/>
                <a:gd name="T23" fmla="*/ 63 h 95"/>
                <a:gd name="T24" fmla="*/ 53 w 106"/>
                <a:gd name="T25" fmla="*/ 73 h 95"/>
                <a:gd name="T26" fmla="*/ 95 w 106"/>
                <a:gd name="T27" fmla="*/ 63 h 95"/>
                <a:gd name="T28" fmla="*/ 98 w 106"/>
                <a:gd name="T29" fmla="*/ 61 h 95"/>
                <a:gd name="T30" fmla="*/ 98 w 106"/>
                <a:gd name="T31" fmla="*/ 69 h 95"/>
                <a:gd name="T32" fmla="*/ 98 w 106"/>
                <a:gd name="T33" fmla="*/ 48 h 95"/>
                <a:gd name="T34" fmla="*/ 53 w 106"/>
                <a:gd name="T35" fmla="*/ 65 h 95"/>
                <a:gd name="T36" fmla="*/ 8 w 106"/>
                <a:gd name="T37" fmla="*/ 48 h 95"/>
                <a:gd name="T38" fmla="*/ 8 w 106"/>
                <a:gd name="T39" fmla="*/ 39 h 95"/>
                <a:gd name="T40" fmla="*/ 10 w 106"/>
                <a:gd name="T41" fmla="*/ 41 h 95"/>
                <a:gd name="T42" fmla="*/ 53 w 106"/>
                <a:gd name="T43" fmla="*/ 51 h 95"/>
                <a:gd name="T44" fmla="*/ 95 w 106"/>
                <a:gd name="T45" fmla="*/ 41 h 95"/>
                <a:gd name="T46" fmla="*/ 98 w 106"/>
                <a:gd name="T47" fmla="*/ 39 h 95"/>
                <a:gd name="T48" fmla="*/ 98 w 106"/>
                <a:gd name="T49" fmla="*/ 48 h 95"/>
                <a:gd name="T50" fmla="*/ 53 w 106"/>
                <a:gd name="T51" fmla="*/ 44 h 95"/>
                <a:gd name="T52" fmla="*/ 8 w 106"/>
                <a:gd name="T53" fmla="*/ 26 h 95"/>
                <a:gd name="T54" fmla="*/ 53 w 106"/>
                <a:gd name="T55" fmla="*/ 8 h 95"/>
                <a:gd name="T56" fmla="*/ 98 w 106"/>
                <a:gd name="T57" fmla="*/ 26 h 95"/>
                <a:gd name="T58" fmla="*/ 53 w 106"/>
                <a:gd name="T59"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95">
                  <a:moveTo>
                    <a:pt x="53" y="0"/>
                  </a:moveTo>
                  <a:cubicBezTo>
                    <a:pt x="23" y="0"/>
                    <a:pt x="0" y="11"/>
                    <a:pt x="0" y="26"/>
                  </a:cubicBezTo>
                  <a:cubicBezTo>
                    <a:pt x="0" y="69"/>
                    <a:pt x="0" y="69"/>
                    <a:pt x="0" y="69"/>
                  </a:cubicBezTo>
                  <a:cubicBezTo>
                    <a:pt x="0" y="84"/>
                    <a:pt x="23" y="95"/>
                    <a:pt x="53" y="95"/>
                  </a:cubicBezTo>
                  <a:cubicBezTo>
                    <a:pt x="83" y="95"/>
                    <a:pt x="106" y="84"/>
                    <a:pt x="106" y="69"/>
                  </a:cubicBezTo>
                  <a:cubicBezTo>
                    <a:pt x="106" y="26"/>
                    <a:pt x="106" y="26"/>
                    <a:pt x="106" y="26"/>
                  </a:cubicBezTo>
                  <a:cubicBezTo>
                    <a:pt x="106" y="11"/>
                    <a:pt x="83" y="0"/>
                    <a:pt x="53" y="0"/>
                  </a:cubicBezTo>
                  <a:close/>
                  <a:moveTo>
                    <a:pt x="98" y="69"/>
                  </a:moveTo>
                  <a:cubicBezTo>
                    <a:pt x="98" y="78"/>
                    <a:pt x="79" y="87"/>
                    <a:pt x="53" y="87"/>
                  </a:cubicBezTo>
                  <a:cubicBezTo>
                    <a:pt x="27" y="87"/>
                    <a:pt x="8" y="78"/>
                    <a:pt x="8" y="69"/>
                  </a:cubicBezTo>
                  <a:cubicBezTo>
                    <a:pt x="8" y="61"/>
                    <a:pt x="8" y="61"/>
                    <a:pt x="8" y="61"/>
                  </a:cubicBezTo>
                  <a:cubicBezTo>
                    <a:pt x="10" y="63"/>
                    <a:pt x="10" y="63"/>
                    <a:pt x="10" y="63"/>
                  </a:cubicBezTo>
                  <a:cubicBezTo>
                    <a:pt x="20" y="69"/>
                    <a:pt x="36" y="73"/>
                    <a:pt x="53" y="73"/>
                  </a:cubicBezTo>
                  <a:cubicBezTo>
                    <a:pt x="70" y="73"/>
                    <a:pt x="86" y="69"/>
                    <a:pt x="95" y="63"/>
                  </a:cubicBezTo>
                  <a:cubicBezTo>
                    <a:pt x="98" y="61"/>
                    <a:pt x="98" y="61"/>
                    <a:pt x="98" y="61"/>
                  </a:cubicBezTo>
                  <a:lnTo>
                    <a:pt x="98" y="69"/>
                  </a:lnTo>
                  <a:close/>
                  <a:moveTo>
                    <a:pt x="98" y="48"/>
                  </a:moveTo>
                  <a:cubicBezTo>
                    <a:pt x="98" y="56"/>
                    <a:pt x="79" y="65"/>
                    <a:pt x="53" y="65"/>
                  </a:cubicBezTo>
                  <a:cubicBezTo>
                    <a:pt x="27" y="65"/>
                    <a:pt x="8" y="56"/>
                    <a:pt x="8" y="48"/>
                  </a:cubicBezTo>
                  <a:cubicBezTo>
                    <a:pt x="8" y="39"/>
                    <a:pt x="8" y="39"/>
                    <a:pt x="8" y="39"/>
                  </a:cubicBezTo>
                  <a:cubicBezTo>
                    <a:pt x="10" y="41"/>
                    <a:pt x="10" y="41"/>
                    <a:pt x="10" y="41"/>
                  </a:cubicBezTo>
                  <a:cubicBezTo>
                    <a:pt x="20" y="48"/>
                    <a:pt x="36" y="51"/>
                    <a:pt x="53" y="51"/>
                  </a:cubicBezTo>
                  <a:cubicBezTo>
                    <a:pt x="70" y="51"/>
                    <a:pt x="86" y="48"/>
                    <a:pt x="95" y="41"/>
                  </a:cubicBezTo>
                  <a:cubicBezTo>
                    <a:pt x="98" y="39"/>
                    <a:pt x="98" y="39"/>
                    <a:pt x="98" y="39"/>
                  </a:cubicBezTo>
                  <a:lnTo>
                    <a:pt x="98" y="48"/>
                  </a:lnTo>
                  <a:close/>
                  <a:moveTo>
                    <a:pt x="53" y="44"/>
                  </a:moveTo>
                  <a:cubicBezTo>
                    <a:pt x="27" y="44"/>
                    <a:pt x="8" y="34"/>
                    <a:pt x="8" y="26"/>
                  </a:cubicBezTo>
                  <a:cubicBezTo>
                    <a:pt x="8" y="17"/>
                    <a:pt x="27" y="8"/>
                    <a:pt x="53" y="8"/>
                  </a:cubicBezTo>
                  <a:cubicBezTo>
                    <a:pt x="79" y="8"/>
                    <a:pt x="98" y="17"/>
                    <a:pt x="98" y="26"/>
                  </a:cubicBezTo>
                  <a:cubicBezTo>
                    <a:pt x="98" y="34"/>
                    <a:pt x="79" y="44"/>
                    <a:pt x="53" y="4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sp>
          <p:nvSpPr>
            <p:cNvPr id="33" name="Freeform 76">
              <a:extLst>
                <a:ext uri="{FF2B5EF4-FFF2-40B4-BE49-F238E27FC236}">
                  <a16:creationId xmlns:a16="http://schemas.microsoft.com/office/drawing/2014/main" id="{3AB9574D-8326-4534-8350-9EF3FA679185}"/>
                </a:ext>
              </a:extLst>
            </p:cNvPr>
            <p:cNvSpPr>
              <a:spLocks noEditPoints="1"/>
            </p:cNvSpPr>
            <p:nvPr/>
          </p:nvSpPr>
          <p:spPr bwMode="auto">
            <a:xfrm>
              <a:off x="6089651" y="1871663"/>
              <a:ext cx="182563" cy="163513"/>
            </a:xfrm>
            <a:custGeom>
              <a:avLst/>
              <a:gdLst>
                <a:gd name="T0" fmla="*/ 53 w 106"/>
                <a:gd name="T1" fmla="*/ 0 h 95"/>
                <a:gd name="T2" fmla="*/ 0 w 106"/>
                <a:gd name="T3" fmla="*/ 26 h 95"/>
                <a:gd name="T4" fmla="*/ 0 w 106"/>
                <a:gd name="T5" fmla="*/ 69 h 95"/>
                <a:gd name="T6" fmla="*/ 53 w 106"/>
                <a:gd name="T7" fmla="*/ 95 h 95"/>
                <a:gd name="T8" fmla="*/ 106 w 106"/>
                <a:gd name="T9" fmla="*/ 69 h 95"/>
                <a:gd name="T10" fmla="*/ 106 w 106"/>
                <a:gd name="T11" fmla="*/ 26 h 95"/>
                <a:gd name="T12" fmla="*/ 53 w 106"/>
                <a:gd name="T13" fmla="*/ 0 h 95"/>
                <a:gd name="T14" fmla="*/ 98 w 106"/>
                <a:gd name="T15" fmla="*/ 69 h 95"/>
                <a:gd name="T16" fmla="*/ 53 w 106"/>
                <a:gd name="T17" fmla="*/ 87 h 95"/>
                <a:gd name="T18" fmla="*/ 8 w 106"/>
                <a:gd name="T19" fmla="*/ 69 h 95"/>
                <a:gd name="T20" fmla="*/ 8 w 106"/>
                <a:gd name="T21" fmla="*/ 61 h 95"/>
                <a:gd name="T22" fmla="*/ 10 w 106"/>
                <a:gd name="T23" fmla="*/ 63 h 95"/>
                <a:gd name="T24" fmla="*/ 53 w 106"/>
                <a:gd name="T25" fmla="*/ 73 h 95"/>
                <a:gd name="T26" fmla="*/ 95 w 106"/>
                <a:gd name="T27" fmla="*/ 63 h 95"/>
                <a:gd name="T28" fmla="*/ 98 w 106"/>
                <a:gd name="T29" fmla="*/ 61 h 95"/>
                <a:gd name="T30" fmla="*/ 98 w 106"/>
                <a:gd name="T31" fmla="*/ 69 h 95"/>
                <a:gd name="T32" fmla="*/ 98 w 106"/>
                <a:gd name="T33" fmla="*/ 48 h 95"/>
                <a:gd name="T34" fmla="*/ 53 w 106"/>
                <a:gd name="T35" fmla="*/ 65 h 95"/>
                <a:gd name="T36" fmla="*/ 8 w 106"/>
                <a:gd name="T37" fmla="*/ 48 h 95"/>
                <a:gd name="T38" fmla="*/ 8 w 106"/>
                <a:gd name="T39" fmla="*/ 39 h 95"/>
                <a:gd name="T40" fmla="*/ 10 w 106"/>
                <a:gd name="T41" fmla="*/ 41 h 95"/>
                <a:gd name="T42" fmla="*/ 53 w 106"/>
                <a:gd name="T43" fmla="*/ 51 h 95"/>
                <a:gd name="T44" fmla="*/ 95 w 106"/>
                <a:gd name="T45" fmla="*/ 41 h 95"/>
                <a:gd name="T46" fmla="*/ 98 w 106"/>
                <a:gd name="T47" fmla="*/ 39 h 95"/>
                <a:gd name="T48" fmla="*/ 98 w 106"/>
                <a:gd name="T49" fmla="*/ 48 h 95"/>
                <a:gd name="T50" fmla="*/ 53 w 106"/>
                <a:gd name="T51" fmla="*/ 44 h 95"/>
                <a:gd name="T52" fmla="*/ 8 w 106"/>
                <a:gd name="T53" fmla="*/ 26 h 95"/>
                <a:gd name="T54" fmla="*/ 53 w 106"/>
                <a:gd name="T55" fmla="*/ 8 h 95"/>
                <a:gd name="T56" fmla="*/ 98 w 106"/>
                <a:gd name="T57" fmla="*/ 26 h 95"/>
                <a:gd name="T58" fmla="*/ 53 w 106"/>
                <a:gd name="T59"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95">
                  <a:moveTo>
                    <a:pt x="53" y="0"/>
                  </a:moveTo>
                  <a:cubicBezTo>
                    <a:pt x="23" y="0"/>
                    <a:pt x="0" y="11"/>
                    <a:pt x="0" y="26"/>
                  </a:cubicBezTo>
                  <a:cubicBezTo>
                    <a:pt x="0" y="69"/>
                    <a:pt x="0" y="69"/>
                    <a:pt x="0" y="69"/>
                  </a:cubicBezTo>
                  <a:cubicBezTo>
                    <a:pt x="0" y="84"/>
                    <a:pt x="23" y="95"/>
                    <a:pt x="53" y="95"/>
                  </a:cubicBezTo>
                  <a:cubicBezTo>
                    <a:pt x="83" y="95"/>
                    <a:pt x="106" y="84"/>
                    <a:pt x="106" y="69"/>
                  </a:cubicBezTo>
                  <a:cubicBezTo>
                    <a:pt x="106" y="26"/>
                    <a:pt x="106" y="26"/>
                    <a:pt x="106" y="26"/>
                  </a:cubicBezTo>
                  <a:cubicBezTo>
                    <a:pt x="106" y="11"/>
                    <a:pt x="83" y="0"/>
                    <a:pt x="53" y="0"/>
                  </a:cubicBezTo>
                  <a:close/>
                  <a:moveTo>
                    <a:pt x="98" y="69"/>
                  </a:moveTo>
                  <a:cubicBezTo>
                    <a:pt x="98" y="78"/>
                    <a:pt x="79" y="87"/>
                    <a:pt x="53" y="87"/>
                  </a:cubicBezTo>
                  <a:cubicBezTo>
                    <a:pt x="27" y="87"/>
                    <a:pt x="8" y="78"/>
                    <a:pt x="8" y="69"/>
                  </a:cubicBezTo>
                  <a:cubicBezTo>
                    <a:pt x="8" y="61"/>
                    <a:pt x="8" y="61"/>
                    <a:pt x="8" y="61"/>
                  </a:cubicBezTo>
                  <a:cubicBezTo>
                    <a:pt x="10" y="63"/>
                    <a:pt x="10" y="63"/>
                    <a:pt x="10" y="63"/>
                  </a:cubicBezTo>
                  <a:cubicBezTo>
                    <a:pt x="20" y="69"/>
                    <a:pt x="36" y="73"/>
                    <a:pt x="53" y="73"/>
                  </a:cubicBezTo>
                  <a:cubicBezTo>
                    <a:pt x="70" y="73"/>
                    <a:pt x="86" y="69"/>
                    <a:pt x="95" y="63"/>
                  </a:cubicBezTo>
                  <a:cubicBezTo>
                    <a:pt x="98" y="61"/>
                    <a:pt x="98" y="61"/>
                    <a:pt x="98" y="61"/>
                  </a:cubicBezTo>
                  <a:lnTo>
                    <a:pt x="98" y="69"/>
                  </a:lnTo>
                  <a:close/>
                  <a:moveTo>
                    <a:pt x="98" y="48"/>
                  </a:moveTo>
                  <a:cubicBezTo>
                    <a:pt x="98" y="56"/>
                    <a:pt x="79" y="65"/>
                    <a:pt x="53" y="65"/>
                  </a:cubicBezTo>
                  <a:cubicBezTo>
                    <a:pt x="27" y="65"/>
                    <a:pt x="8" y="56"/>
                    <a:pt x="8" y="48"/>
                  </a:cubicBezTo>
                  <a:cubicBezTo>
                    <a:pt x="8" y="39"/>
                    <a:pt x="8" y="39"/>
                    <a:pt x="8" y="39"/>
                  </a:cubicBezTo>
                  <a:cubicBezTo>
                    <a:pt x="10" y="41"/>
                    <a:pt x="10" y="41"/>
                    <a:pt x="10" y="41"/>
                  </a:cubicBezTo>
                  <a:cubicBezTo>
                    <a:pt x="20" y="48"/>
                    <a:pt x="36" y="51"/>
                    <a:pt x="53" y="51"/>
                  </a:cubicBezTo>
                  <a:cubicBezTo>
                    <a:pt x="70" y="51"/>
                    <a:pt x="86" y="48"/>
                    <a:pt x="95" y="41"/>
                  </a:cubicBezTo>
                  <a:cubicBezTo>
                    <a:pt x="98" y="39"/>
                    <a:pt x="98" y="39"/>
                    <a:pt x="98" y="39"/>
                  </a:cubicBezTo>
                  <a:lnTo>
                    <a:pt x="98" y="48"/>
                  </a:lnTo>
                  <a:close/>
                  <a:moveTo>
                    <a:pt x="53" y="44"/>
                  </a:moveTo>
                  <a:cubicBezTo>
                    <a:pt x="27" y="44"/>
                    <a:pt x="8" y="34"/>
                    <a:pt x="8" y="26"/>
                  </a:cubicBezTo>
                  <a:cubicBezTo>
                    <a:pt x="8" y="17"/>
                    <a:pt x="27" y="8"/>
                    <a:pt x="53" y="8"/>
                  </a:cubicBezTo>
                  <a:cubicBezTo>
                    <a:pt x="79" y="8"/>
                    <a:pt x="98" y="17"/>
                    <a:pt x="98" y="26"/>
                  </a:cubicBezTo>
                  <a:cubicBezTo>
                    <a:pt x="98" y="34"/>
                    <a:pt x="79" y="44"/>
                    <a:pt x="53" y="4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sp>
          <p:nvSpPr>
            <p:cNvPr id="34" name="Freeform 77">
              <a:extLst>
                <a:ext uri="{FF2B5EF4-FFF2-40B4-BE49-F238E27FC236}">
                  <a16:creationId xmlns:a16="http://schemas.microsoft.com/office/drawing/2014/main" id="{5702082A-99DB-4A02-8F0B-989531076E44}"/>
                </a:ext>
              </a:extLst>
            </p:cNvPr>
            <p:cNvSpPr>
              <a:spLocks/>
            </p:cNvSpPr>
            <p:nvPr/>
          </p:nvSpPr>
          <p:spPr bwMode="auto">
            <a:xfrm>
              <a:off x="6127751" y="1909763"/>
              <a:ext cx="22225" cy="12700"/>
            </a:xfrm>
            <a:custGeom>
              <a:avLst/>
              <a:gdLst>
                <a:gd name="T0" fmla="*/ 13 w 13"/>
                <a:gd name="T1" fmla="*/ 4 h 8"/>
                <a:gd name="T2" fmla="*/ 9 w 13"/>
                <a:gd name="T3" fmla="*/ 8 h 8"/>
                <a:gd name="T4" fmla="*/ 4 w 13"/>
                <a:gd name="T5" fmla="*/ 8 h 8"/>
                <a:gd name="T6" fmla="*/ 0 w 13"/>
                <a:gd name="T7" fmla="*/ 4 h 8"/>
                <a:gd name="T8" fmla="*/ 4 w 13"/>
                <a:gd name="T9" fmla="*/ 0 h 8"/>
                <a:gd name="T10" fmla="*/ 9 w 13"/>
                <a:gd name="T11" fmla="*/ 0 h 8"/>
                <a:gd name="T12" fmla="*/ 13 w 13"/>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3" y="4"/>
                  </a:moveTo>
                  <a:cubicBezTo>
                    <a:pt x="13" y="6"/>
                    <a:pt x="11" y="8"/>
                    <a:pt x="9" y="8"/>
                  </a:cubicBezTo>
                  <a:cubicBezTo>
                    <a:pt x="4" y="8"/>
                    <a:pt x="4" y="8"/>
                    <a:pt x="4" y="8"/>
                  </a:cubicBezTo>
                  <a:cubicBezTo>
                    <a:pt x="2" y="8"/>
                    <a:pt x="0" y="6"/>
                    <a:pt x="0" y="4"/>
                  </a:cubicBezTo>
                  <a:cubicBezTo>
                    <a:pt x="0" y="2"/>
                    <a:pt x="2" y="0"/>
                    <a:pt x="4" y="0"/>
                  </a:cubicBezTo>
                  <a:cubicBezTo>
                    <a:pt x="9" y="0"/>
                    <a:pt x="9" y="0"/>
                    <a:pt x="9" y="0"/>
                  </a:cubicBezTo>
                  <a:cubicBezTo>
                    <a:pt x="11" y="0"/>
                    <a:pt x="13" y="2"/>
                    <a:pt x="13" y="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sp>
          <p:nvSpPr>
            <p:cNvPr id="35" name="Freeform 78">
              <a:extLst>
                <a:ext uri="{FF2B5EF4-FFF2-40B4-BE49-F238E27FC236}">
                  <a16:creationId xmlns:a16="http://schemas.microsoft.com/office/drawing/2014/main" id="{908F067F-66F4-4330-84E7-9C8E5C0EF700}"/>
                </a:ext>
              </a:extLst>
            </p:cNvPr>
            <p:cNvSpPr>
              <a:spLocks/>
            </p:cNvSpPr>
            <p:nvPr/>
          </p:nvSpPr>
          <p:spPr bwMode="auto">
            <a:xfrm>
              <a:off x="6127751" y="1909763"/>
              <a:ext cx="22225" cy="12700"/>
            </a:xfrm>
            <a:custGeom>
              <a:avLst/>
              <a:gdLst>
                <a:gd name="T0" fmla="*/ 13 w 13"/>
                <a:gd name="T1" fmla="*/ 4 h 8"/>
                <a:gd name="T2" fmla="*/ 9 w 13"/>
                <a:gd name="T3" fmla="*/ 8 h 8"/>
                <a:gd name="T4" fmla="*/ 4 w 13"/>
                <a:gd name="T5" fmla="*/ 8 h 8"/>
                <a:gd name="T6" fmla="*/ 0 w 13"/>
                <a:gd name="T7" fmla="*/ 4 h 8"/>
                <a:gd name="T8" fmla="*/ 4 w 13"/>
                <a:gd name="T9" fmla="*/ 0 h 8"/>
                <a:gd name="T10" fmla="*/ 9 w 13"/>
                <a:gd name="T11" fmla="*/ 0 h 8"/>
                <a:gd name="T12" fmla="*/ 13 w 13"/>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3" y="4"/>
                  </a:moveTo>
                  <a:cubicBezTo>
                    <a:pt x="13" y="6"/>
                    <a:pt x="11" y="8"/>
                    <a:pt x="9" y="8"/>
                  </a:cubicBezTo>
                  <a:cubicBezTo>
                    <a:pt x="4" y="8"/>
                    <a:pt x="4" y="8"/>
                    <a:pt x="4" y="8"/>
                  </a:cubicBezTo>
                  <a:cubicBezTo>
                    <a:pt x="2" y="8"/>
                    <a:pt x="0" y="6"/>
                    <a:pt x="0" y="4"/>
                  </a:cubicBezTo>
                  <a:cubicBezTo>
                    <a:pt x="0" y="2"/>
                    <a:pt x="2" y="0"/>
                    <a:pt x="4" y="0"/>
                  </a:cubicBezTo>
                  <a:cubicBezTo>
                    <a:pt x="9" y="0"/>
                    <a:pt x="9" y="0"/>
                    <a:pt x="9" y="0"/>
                  </a:cubicBezTo>
                  <a:cubicBezTo>
                    <a:pt x="11" y="0"/>
                    <a:pt x="13" y="2"/>
                    <a:pt x="13" y="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sp>
          <p:nvSpPr>
            <p:cNvPr id="36" name="Freeform 79">
              <a:extLst>
                <a:ext uri="{FF2B5EF4-FFF2-40B4-BE49-F238E27FC236}">
                  <a16:creationId xmlns:a16="http://schemas.microsoft.com/office/drawing/2014/main" id="{66892041-7BDD-4062-84A7-45496C556678}"/>
                </a:ext>
              </a:extLst>
            </p:cNvPr>
            <p:cNvSpPr>
              <a:spLocks/>
            </p:cNvSpPr>
            <p:nvPr/>
          </p:nvSpPr>
          <p:spPr bwMode="auto">
            <a:xfrm>
              <a:off x="6211888" y="1909763"/>
              <a:ext cx="22225" cy="12700"/>
            </a:xfrm>
            <a:custGeom>
              <a:avLst/>
              <a:gdLst>
                <a:gd name="T0" fmla="*/ 13 w 13"/>
                <a:gd name="T1" fmla="*/ 4 h 8"/>
                <a:gd name="T2" fmla="*/ 9 w 13"/>
                <a:gd name="T3" fmla="*/ 8 h 8"/>
                <a:gd name="T4" fmla="*/ 4 w 13"/>
                <a:gd name="T5" fmla="*/ 8 h 8"/>
                <a:gd name="T6" fmla="*/ 0 w 13"/>
                <a:gd name="T7" fmla="*/ 4 h 8"/>
                <a:gd name="T8" fmla="*/ 4 w 13"/>
                <a:gd name="T9" fmla="*/ 0 h 8"/>
                <a:gd name="T10" fmla="*/ 9 w 13"/>
                <a:gd name="T11" fmla="*/ 0 h 8"/>
                <a:gd name="T12" fmla="*/ 13 w 13"/>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3" y="4"/>
                  </a:moveTo>
                  <a:cubicBezTo>
                    <a:pt x="13" y="6"/>
                    <a:pt x="11" y="8"/>
                    <a:pt x="9" y="8"/>
                  </a:cubicBezTo>
                  <a:cubicBezTo>
                    <a:pt x="4" y="8"/>
                    <a:pt x="4" y="8"/>
                    <a:pt x="4" y="8"/>
                  </a:cubicBezTo>
                  <a:cubicBezTo>
                    <a:pt x="1" y="8"/>
                    <a:pt x="0" y="6"/>
                    <a:pt x="0" y="4"/>
                  </a:cubicBezTo>
                  <a:cubicBezTo>
                    <a:pt x="0" y="2"/>
                    <a:pt x="1" y="0"/>
                    <a:pt x="4" y="0"/>
                  </a:cubicBezTo>
                  <a:cubicBezTo>
                    <a:pt x="9" y="0"/>
                    <a:pt x="9" y="0"/>
                    <a:pt x="9" y="0"/>
                  </a:cubicBezTo>
                  <a:cubicBezTo>
                    <a:pt x="11" y="0"/>
                    <a:pt x="13" y="2"/>
                    <a:pt x="13" y="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sp>
          <p:nvSpPr>
            <p:cNvPr id="37" name="Freeform 80">
              <a:extLst>
                <a:ext uri="{FF2B5EF4-FFF2-40B4-BE49-F238E27FC236}">
                  <a16:creationId xmlns:a16="http://schemas.microsoft.com/office/drawing/2014/main" id="{A1542C9F-A236-4B86-AC9A-9AE09908F895}"/>
                </a:ext>
              </a:extLst>
            </p:cNvPr>
            <p:cNvSpPr>
              <a:spLocks/>
            </p:cNvSpPr>
            <p:nvPr/>
          </p:nvSpPr>
          <p:spPr bwMode="auto">
            <a:xfrm>
              <a:off x="6211888" y="1909763"/>
              <a:ext cx="22225" cy="12700"/>
            </a:xfrm>
            <a:custGeom>
              <a:avLst/>
              <a:gdLst>
                <a:gd name="T0" fmla="*/ 13 w 13"/>
                <a:gd name="T1" fmla="*/ 4 h 8"/>
                <a:gd name="T2" fmla="*/ 9 w 13"/>
                <a:gd name="T3" fmla="*/ 8 h 8"/>
                <a:gd name="T4" fmla="*/ 4 w 13"/>
                <a:gd name="T5" fmla="*/ 8 h 8"/>
                <a:gd name="T6" fmla="*/ 0 w 13"/>
                <a:gd name="T7" fmla="*/ 4 h 8"/>
                <a:gd name="T8" fmla="*/ 4 w 13"/>
                <a:gd name="T9" fmla="*/ 0 h 8"/>
                <a:gd name="T10" fmla="*/ 9 w 13"/>
                <a:gd name="T11" fmla="*/ 0 h 8"/>
                <a:gd name="T12" fmla="*/ 13 w 13"/>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3" y="4"/>
                  </a:moveTo>
                  <a:cubicBezTo>
                    <a:pt x="13" y="6"/>
                    <a:pt x="11" y="8"/>
                    <a:pt x="9" y="8"/>
                  </a:cubicBezTo>
                  <a:cubicBezTo>
                    <a:pt x="4" y="8"/>
                    <a:pt x="4" y="8"/>
                    <a:pt x="4" y="8"/>
                  </a:cubicBezTo>
                  <a:cubicBezTo>
                    <a:pt x="1" y="8"/>
                    <a:pt x="0" y="6"/>
                    <a:pt x="0" y="4"/>
                  </a:cubicBezTo>
                  <a:cubicBezTo>
                    <a:pt x="0" y="2"/>
                    <a:pt x="1" y="0"/>
                    <a:pt x="4" y="0"/>
                  </a:cubicBezTo>
                  <a:cubicBezTo>
                    <a:pt x="9" y="0"/>
                    <a:pt x="9" y="0"/>
                    <a:pt x="9" y="0"/>
                  </a:cubicBezTo>
                  <a:cubicBezTo>
                    <a:pt x="11" y="0"/>
                    <a:pt x="13" y="2"/>
                    <a:pt x="13" y="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PH"/>
            </a:p>
          </p:txBody>
        </p:sp>
      </p:grpSp>
      <p:grpSp>
        <p:nvGrpSpPr>
          <p:cNvPr id="41" name="Group 40">
            <a:extLst>
              <a:ext uri="{FF2B5EF4-FFF2-40B4-BE49-F238E27FC236}">
                <a16:creationId xmlns:a16="http://schemas.microsoft.com/office/drawing/2014/main" id="{6C5D597B-A4C6-48ED-B80F-EC2E99ADE4C0}"/>
              </a:ext>
            </a:extLst>
          </p:cNvPr>
          <p:cNvGrpSpPr/>
          <p:nvPr/>
        </p:nvGrpSpPr>
        <p:grpSpPr>
          <a:xfrm>
            <a:off x="2105419" y="3743818"/>
            <a:ext cx="617879" cy="594631"/>
            <a:chOff x="4938713" y="4173538"/>
            <a:chExt cx="446087" cy="449262"/>
          </a:xfrm>
        </p:grpSpPr>
        <p:sp>
          <p:nvSpPr>
            <p:cNvPr id="42" name="Freeform 8">
              <a:extLst>
                <a:ext uri="{FF2B5EF4-FFF2-40B4-BE49-F238E27FC236}">
                  <a16:creationId xmlns:a16="http://schemas.microsoft.com/office/drawing/2014/main" id="{A0EE8CEB-AA50-4A3E-BB45-4311D5BAD2DA}"/>
                </a:ext>
              </a:extLst>
            </p:cNvPr>
            <p:cNvSpPr>
              <a:spLocks noEditPoints="1"/>
            </p:cNvSpPr>
            <p:nvPr/>
          </p:nvSpPr>
          <p:spPr bwMode="auto">
            <a:xfrm>
              <a:off x="5133975" y="4173538"/>
              <a:ext cx="250825" cy="254000"/>
            </a:xfrm>
            <a:custGeom>
              <a:avLst/>
              <a:gdLst>
                <a:gd name="T0" fmla="*/ 125 w 144"/>
                <a:gd name="T1" fmla="*/ 59 h 144"/>
                <a:gd name="T2" fmla="*/ 127 w 144"/>
                <a:gd name="T3" fmla="*/ 34 h 144"/>
                <a:gd name="T4" fmla="*/ 127 w 144"/>
                <a:gd name="T5" fmla="*/ 25 h 144"/>
                <a:gd name="T6" fmla="*/ 110 w 144"/>
                <a:gd name="T7" fmla="*/ 17 h 144"/>
                <a:gd name="T8" fmla="*/ 101 w 144"/>
                <a:gd name="T9" fmla="*/ 25 h 144"/>
                <a:gd name="T10" fmla="*/ 85 w 144"/>
                <a:gd name="T11" fmla="*/ 6 h 144"/>
                <a:gd name="T12" fmla="*/ 78 w 144"/>
                <a:gd name="T13" fmla="*/ 0 h 144"/>
                <a:gd name="T14" fmla="*/ 59 w 144"/>
                <a:gd name="T15" fmla="*/ 6 h 144"/>
                <a:gd name="T16" fmla="*/ 59 w 144"/>
                <a:gd name="T17" fmla="*/ 18 h 144"/>
                <a:gd name="T18" fmla="*/ 34 w 144"/>
                <a:gd name="T19" fmla="*/ 17 h 144"/>
                <a:gd name="T20" fmla="*/ 25 w 144"/>
                <a:gd name="T21" fmla="*/ 17 h 144"/>
                <a:gd name="T22" fmla="*/ 17 w 144"/>
                <a:gd name="T23" fmla="*/ 34 h 144"/>
                <a:gd name="T24" fmla="*/ 25 w 144"/>
                <a:gd name="T25" fmla="*/ 42 h 144"/>
                <a:gd name="T26" fmla="*/ 6 w 144"/>
                <a:gd name="T27" fmla="*/ 59 h 144"/>
                <a:gd name="T28" fmla="*/ 0 w 144"/>
                <a:gd name="T29" fmla="*/ 78 h 144"/>
                <a:gd name="T30" fmla="*/ 18 w 144"/>
                <a:gd name="T31" fmla="*/ 84 h 144"/>
                <a:gd name="T32" fmla="*/ 17 w 144"/>
                <a:gd name="T33" fmla="*/ 110 h 144"/>
                <a:gd name="T34" fmla="*/ 17 w 144"/>
                <a:gd name="T35" fmla="*/ 119 h 144"/>
                <a:gd name="T36" fmla="*/ 34 w 144"/>
                <a:gd name="T37" fmla="*/ 127 h 144"/>
                <a:gd name="T38" fmla="*/ 42 w 144"/>
                <a:gd name="T39" fmla="*/ 118 h 144"/>
                <a:gd name="T40" fmla="*/ 59 w 144"/>
                <a:gd name="T41" fmla="*/ 137 h 144"/>
                <a:gd name="T42" fmla="*/ 65 w 144"/>
                <a:gd name="T43" fmla="*/ 144 h 144"/>
                <a:gd name="T44" fmla="*/ 85 w 144"/>
                <a:gd name="T45" fmla="*/ 137 h 144"/>
                <a:gd name="T46" fmla="*/ 85 w 144"/>
                <a:gd name="T47" fmla="*/ 125 h 144"/>
                <a:gd name="T48" fmla="*/ 110 w 144"/>
                <a:gd name="T49" fmla="*/ 127 h 144"/>
                <a:gd name="T50" fmla="*/ 119 w 144"/>
                <a:gd name="T51" fmla="*/ 127 h 144"/>
                <a:gd name="T52" fmla="*/ 127 w 144"/>
                <a:gd name="T53" fmla="*/ 110 h 144"/>
                <a:gd name="T54" fmla="*/ 118 w 144"/>
                <a:gd name="T55" fmla="*/ 101 h 144"/>
                <a:gd name="T56" fmla="*/ 137 w 144"/>
                <a:gd name="T57" fmla="*/ 84 h 144"/>
                <a:gd name="T58" fmla="*/ 144 w 144"/>
                <a:gd name="T59" fmla="*/ 78 h 144"/>
                <a:gd name="T60" fmla="*/ 137 w 144"/>
                <a:gd name="T61" fmla="*/ 59 h 144"/>
                <a:gd name="T62" fmla="*/ 48 w 144"/>
                <a:gd name="T63" fmla="*/ 71 h 144"/>
                <a:gd name="T64" fmla="*/ 96 w 144"/>
                <a:gd name="T65" fmla="*/ 7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44">
                  <a:moveTo>
                    <a:pt x="137" y="59"/>
                  </a:moveTo>
                  <a:cubicBezTo>
                    <a:pt x="125" y="59"/>
                    <a:pt x="125" y="59"/>
                    <a:pt x="125" y="59"/>
                  </a:cubicBezTo>
                  <a:cubicBezTo>
                    <a:pt x="124" y="53"/>
                    <a:pt x="122" y="47"/>
                    <a:pt x="118" y="42"/>
                  </a:cubicBezTo>
                  <a:cubicBezTo>
                    <a:pt x="127" y="34"/>
                    <a:pt x="127" y="34"/>
                    <a:pt x="127" y="34"/>
                  </a:cubicBezTo>
                  <a:cubicBezTo>
                    <a:pt x="129" y="31"/>
                    <a:pt x="129" y="27"/>
                    <a:pt x="127" y="25"/>
                  </a:cubicBezTo>
                  <a:cubicBezTo>
                    <a:pt x="127" y="25"/>
                    <a:pt x="127" y="25"/>
                    <a:pt x="127" y="25"/>
                  </a:cubicBezTo>
                  <a:cubicBezTo>
                    <a:pt x="119" y="17"/>
                    <a:pt x="119" y="17"/>
                    <a:pt x="119" y="17"/>
                  </a:cubicBezTo>
                  <a:cubicBezTo>
                    <a:pt x="116" y="14"/>
                    <a:pt x="112" y="14"/>
                    <a:pt x="110" y="17"/>
                  </a:cubicBezTo>
                  <a:cubicBezTo>
                    <a:pt x="110" y="17"/>
                    <a:pt x="110" y="17"/>
                    <a:pt x="110" y="17"/>
                  </a:cubicBezTo>
                  <a:cubicBezTo>
                    <a:pt x="101" y="25"/>
                    <a:pt x="101" y="25"/>
                    <a:pt x="101" y="25"/>
                  </a:cubicBezTo>
                  <a:cubicBezTo>
                    <a:pt x="96" y="22"/>
                    <a:pt x="90" y="20"/>
                    <a:pt x="85" y="18"/>
                  </a:cubicBezTo>
                  <a:cubicBezTo>
                    <a:pt x="85" y="6"/>
                    <a:pt x="85" y="6"/>
                    <a:pt x="85" y="6"/>
                  </a:cubicBezTo>
                  <a:cubicBezTo>
                    <a:pt x="85" y="3"/>
                    <a:pt x="82" y="0"/>
                    <a:pt x="78" y="0"/>
                  </a:cubicBezTo>
                  <a:cubicBezTo>
                    <a:pt x="78" y="0"/>
                    <a:pt x="78" y="0"/>
                    <a:pt x="78" y="0"/>
                  </a:cubicBezTo>
                  <a:cubicBezTo>
                    <a:pt x="65" y="0"/>
                    <a:pt x="65" y="0"/>
                    <a:pt x="65" y="0"/>
                  </a:cubicBezTo>
                  <a:cubicBezTo>
                    <a:pt x="62" y="0"/>
                    <a:pt x="59" y="3"/>
                    <a:pt x="59" y="6"/>
                  </a:cubicBezTo>
                  <a:cubicBezTo>
                    <a:pt x="59" y="6"/>
                    <a:pt x="59" y="6"/>
                    <a:pt x="59" y="6"/>
                  </a:cubicBezTo>
                  <a:cubicBezTo>
                    <a:pt x="59" y="18"/>
                    <a:pt x="59" y="18"/>
                    <a:pt x="59" y="18"/>
                  </a:cubicBezTo>
                  <a:cubicBezTo>
                    <a:pt x="53" y="20"/>
                    <a:pt x="47" y="22"/>
                    <a:pt x="42" y="25"/>
                  </a:cubicBezTo>
                  <a:cubicBezTo>
                    <a:pt x="34" y="17"/>
                    <a:pt x="34" y="17"/>
                    <a:pt x="34" y="17"/>
                  </a:cubicBezTo>
                  <a:cubicBezTo>
                    <a:pt x="31" y="14"/>
                    <a:pt x="27" y="14"/>
                    <a:pt x="25" y="17"/>
                  </a:cubicBezTo>
                  <a:cubicBezTo>
                    <a:pt x="25" y="17"/>
                    <a:pt x="25" y="17"/>
                    <a:pt x="25" y="17"/>
                  </a:cubicBezTo>
                  <a:cubicBezTo>
                    <a:pt x="17" y="25"/>
                    <a:pt x="17" y="25"/>
                    <a:pt x="17" y="25"/>
                  </a:cubicBezTo>
                  <a:cubicBezTo>
                    <a:pt x="14" y="27"/>
                    <a:pt x="14" y="31"/>
                    <a:pt x="17" y="34"/>
                  </a:cubicBezTo>
                  <a:cubicBezTo>
                    <a:pt x="17" y="34"/>
                    <a:pt x="17" y="34"/>
                    <a:pt x="17" y="34"/>
                  </a:cubicBezTo>
                  <a:cubicBezTo>
                    <a:pt x="25" y="42"/>
                    <a:pt x="25" y="42"/>
                    <a:pt x="25" y="42"/>
                  </a:cubicBezTo>
                  <a:cubicBezTo>
                    <a:pt x="22" y="47"/>
                    <a:pt x="20" y="53"/>
                    <a:pt x="18" y="59"/>
                  </a:cubicBezTo>
                  <a:cubicBezTo>
                    <a:pt x="6" y="59"/>
                    <a:pt x="6" y="59"/>
                    <a:pt x="6" y="59"/>
                  </a:cubicBezTo>
                  <a:cubicBezTo>
                    <a:pt x="3" y="59"/>
                    <a:pt x="0" y="62"/>
                    <a:pt x="0" y="65"/>
                  </a:cubicBezTo>
                  <a:cubicBezTo>
                    <a:pt x="0" y="78"/>
                    <a:pt x="0" y="78"/>
                    <a:pt x="0" y="78"/>
                  </a:cubicBezTo>
                  <a:cubicBezTo>
                    <a:pt x="0" y="82"/>
                    <a:pt x="3" y="84"/>
                    <a:pt x="6" y="84"/>
                  </a:cubicBezTo>
                  <a:cubicBezTo>
                    <a:pt x="18" y="84"/>
                    <a:pt x="18" y="84"/>
                    <a:pt x="18" y="84"/>
                  </a:cubicBezTo>
                  <a:cubicBezTo>
                    <a:pt x="20" y="90"/>
                    <a:pt x="22" y="96"/>
                    <a:pt x="25" y="101"/>
                  </a:cubicBezTo>
                  <a:cubicBezTo>
                    <a:pt x="17" y="110"/>
                    <a:pt x="17" y="110"/>
                    <a:pt x="17" y="110"/>
                  </a:cubicBezTo>
                  <a:cubicBezTo>
                    <a:pt x="14" y="112"/>
                    <a:pt x="14" y="116"/>
                    <a:pt x="17" y="119"/>
                  </a:cubicBezTo>
                  <a:cubicBezTo>
                    <a:pt x="17" y="119"/>
                    <a:pt x="17" y="119"/>
                    <a:pt x="17" y="119"/>
                  </a:cubicBezTo>
                  <a:cubicBezTo>
                    <a:pt x="25" y="127"/>
                    <a:pt x="25" y="127"/>
                    <a:pt x="25" y="127"/>
                  </a:cubicBezTo>
                  <a:cubicBezTo>
                    <a:pt x="27" y="129"/>
                    <a:pt x="31" y="129"/>
                    <a:pt x="34" y="127"/>
                  </a:cubicBezTo>
                  <a:cubicBezTo>
                    <a:pt x="34" y="127"/>
                    <a:pt x="34" y="127"/>
                    <a:pt x="34" y="127"/>
                  </a:cubicBezTo>
                  <a:cubicBezTo>
                    <a:pt x="42" y="118"/>
                    <a:pt x="42" y="118"/>
                    <a:pt x="42" y="118"/>
                  </a:cubicBezTo>
                  <a:cubicBezTo>
                    <a:pt x="47" y="121"/>
                    <a:pt x="53" y="124"/>
                    <a:pt x="59" y="125"/>
                  </a:cubicBezTo>
                  <a:cubicBezTo>
                    <a:pt x="59" y="137"/>
                    <a:pt x="59" y="137"/>
                    <a:pt x="59" y="137"/>
                  </a:cubicBezTo>
                  <a:cubicBezTo>
                    <a:pt x="59" y="141"/>
                    <a:pt x="62" y="144"/>
                    <a:pt x="65" y="144"/>
                  </a:cubicBezTo>
                  <a:cubicBezTo>
                    <a:pt x="65" y="144"/>
                    <a:pt x="65" y="144"/>
                    <a:pt x="65" y="144"/>
                  </a:cubicBezTo>
                  <a:cubicBezTo>
                    <a:pt x="78" y="144"/>
                    <a:pt x="78" y="144"/>
                    <a:pt x="78" y="144"/>
                  </a:cubicBezTo>
                  <a:cubicBezTo>
                    <a:pt x="82" y="144"/>
                    <a:pt x="85" y="141"/>
                    <a:pt x="85" y="137"/>
                  </a:cubicBezTo>
                  <a:cubicBezTo>
                    <a:pt x="85" y="137"/>
                    <a:pt x="85" y="137"/>
                    <a:pt x="85" y="137"/>
                  </a:cubicBezTo>
                  <a:cubicBezTo>
                    <a:pt x="85" y="125"/>
                    <a:pt x="85" y="125"/>
                    <a:pt x="85" y="125"/>
                  </a:cubicBezTo>
                  <a:cubicBezTo>
                    <a:pt x="90" y="124"/>
                    <a:pt x="96" y="121"/>
                    <a:pt x="101" y="118"/>
                  </a:cubicBezTo>
                  <a:cubicBezTo>
                    <a:pt x="110" y="127"/>
                    <a:pt x="110" y="127"/>
                    <a:pt x="110" y="127"/>
                  </a:cubicBezTo>
                  <a:cubicBezTo>
                    <a:pt x="112" y="129"/>
                    <a:pt x="116" y="129"/>
                    <a:pt x="119" y="127"/>
                  </a:cubicBezTo>
                  <a:cubicBezTo>
                    <a:pt x="119" y="127"/>
                    <a:pt x="119" y="127"/>
                    <a:pt x="119" y="127"/>
                  </a:cubicBezTo>
                  <a:cubicBezTo>
                    <a:pt x="127" y="119"/>
                    <a:pt x="127" y="119"/>
                    <a:pt x="127" y="119"/>
                  </a:cubicBezTo>
                  <a:cubicBezTo>
                    <a:pt x="129" y="116"/>
                    <a:pt x="129" y="112"/>
                    <a:pt x="127" y="110"/>
                  </a:cubicBezTo>
                  <a:cubicBezTo>
                    <a:pt x="127" y="110"/>
                    <a:pt x="127" y="110"/>
                    <a:pt x="127" y="110"/>
                  </a:cubicBezTo>
                  <a:cubicBezTo>
                    <a:pt x="118" y="101"/>
                    <a:pt x="118" y="101"/>
                    <a:pt x="118" y="101"/>
                  </a:cubicBezTo>
                  <a:cubicBezTo>
                    <a:pt x="122" y="96"/>
                    <a:pt x="124" y="90"/>
                    <a:pt x="125" y="84"/>
                  </a:cubicBezTo>
                  <a:cubicBezTo>
                    <a:pt x="137" y="84"/>
                    <a:pt x="137" y="84"/>
                    <a:pt x="137" y="84"/>
                  </a:cubicBezTo>
                  <a:cubicBezTo>
                    <a:pt x="141" y="84"/>
                    <a:pt x="144" y="82"/>
                    <a:pt x="144" y="78"/>
                  </a:cubicBezTo>
                  <a:cubicBezTo>
                    <a:pt x="144" y="78"/>
                    <a:pt x="144" y="78"/>
                    <a:pt x="144" y="78"/>
                  </a:cubicBezTo>
                  <a:cubicBezTo>
                    <a:pt x="144" y="65"/>
                    <a:pt x="144" y="65"/>
                    <a:pt x="144" y="65"/>
                  </a:cubicBezTo>
                  <a:cubicBezTo>
                    <a:pt x="144" y="62"/>
                    <a:pt x="141" y="59"/>
                    <a:pt x="137" y="59"/>
                  </a:cubicBezTo>
                  <a:close/>
                  <a:moveTo>
                    <a:pt x="72" y="95"/>
                  </a:moveTo>
                  <a:cubicBezTo>
                    <a:pt x="59" y="95"/>
                    <a:pt x="48" y="84"/>
                    <a:pt x="48" y="71"/>
                  </a:cubicBezTo>
                  <a:cubicBezTo>
                    <a:pt x="48" y="58"/>
                    <a:pt x="59" y="47"/>
                    <a:pt x="72" y="47"/>
                  </a:cubicBezTo>
                  <a:cubicBezTo>
                    <a:pt x="86" y="47"/>
                    <a:pt x="96" y="58"/>
                    <a:pt x="96" y="71"/>
                  </a:cubicBezTo>
                  <a:cubicBezTo>
                    <a:pt x="96" y="84"/>
                    <a:pt x="86" y="95"/>
                    <a:pt x="72" y="95"/>
                  </a:cubicBez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DF6933BE-5596-4A2D-938C-0559382BDECF}"/>
                </a:ext>
              </a:extLst>
            </p:cNvPr>
            <p:cNvSpPr>
              <a:spLocks/>
            </p:cNvSpPr>
            <p:nvPr/>
          </p:nvSpPr>
          <p:spPr bwMode="auto">
            <a:xfrm>
              <a:off x="4938713" y="4264025"/>
              <a:ext cx="357187" cy="358775"/>
            </a:xfrm>
            <a:custGeom>
              <a:avLst/>
              <a:gdLst>
                <a:gd name="T0" fmla="*/ 177 w 205"/>
                <a:gd name="T1" fmla="*/ 101 h 204"/>
                <a:gd name="T2" fmla="*/ 163 w 205"/>
                <a:gd name="T3" fmla="*/ 80 h 204"/>
                <a:gd name="T4" fmla="*/ 152 w 205"/>
                <a:gd name="T5" fmla="*/ 81 h 204"/>
                <a:gd name="T6" fmla="*/ 120 w 205"/>
                <a:gd name="T7" fmla="*/ 136 h 204"/>
                <a:gd name="T8" fmla="*/ 85 w 205"/>
                <a:gd name="T9" fmla="*/ 69 h 204"/>
                <a:gd name="T10" fmla="*/ 123 w 205"/>
                <a:gd name="T11" fmla="*/ 53 h 204"/>
                <a:gd name="T12" fmla="*/ 124 w 205"/>
                <a:gd name="T13" fmla="*/ 41 h 204"/>
                <a:gd name="T14" fmla="*/ 104 w 205"/>
                <a:gd name="T15" fmla="*/ 27 h 204"/>
                <a:gd name="T16" fmla="*/ 115 w 205"/>
                <a:gd name="T17" fmla="*/ 0 h 204"/>
                <a:gd name="T18" fmla="*/ 92 w 205"/>
                <a:gd name="T19" fmla="*/ 0 h 204"/>
                <a:gd name="T20" fmla="*/ 84 w 205"/>
                <a:gd name="T21" fmla="*/ 23 h 204"/>
                <a:gd name="T22" fmla="*/ 47 w 205"/>
                <a:gd name="T23" fmla="*/ 22 h 204"/>
                <a:gd name="T24" fmla="*/ 38 w 205"/>
                <a:gd name="T25" fmla="*/ 22 h 204"/>
                <a:gd name="T26" fmla="*/ 23 w 205"/>
                <a:gd name="T27" fmla="*/ 46 h 204"/>
                <a:gd name="T28" fmla="*/ 35 w 205"/>
                <a:gd name="T29" fmla="*/ 58 h 204"/>
                <a:gd name="T30" fmla="*/ 8 w 205"/>
                <a:gd name="T31" fmla="*/ 84 h 204"/>
                <a:gd name="T32" fmla="*/ 0 w 205"/>
                <a:gd name="T33" fmla="*/ 112 h 204"/>
                <a:gd name="T34" fmla="*/ 24 w 205"/>
                <a:gd name="T35" fmla="*/ 120 h 204"/>
                <a:gd name="T36" fmla="*/ 23 w 205"/>
                <a:gd name="T37" fmla="*/ 158 h 204"/>
                <a:gd name="T38" fmla="*/ 23 w 205"/>
                <a:gd name="T39" fmla="*/ 167 h 204"/>
                <a:gd name="T40" fmla="*/ 47 w 205"/>
                <a:gd name="T41" fmla="*/ 182 h 204"/>
                <a:gd name="T42" fmla="*/ 59 w 205"/>
                <a:gd name="T43" fmla="*/ 170 h 204"/>
                <a:gd name="T44" fmla="*/ 84 w 205"/>
                <a:gd name="T45" fmla="*/ 196 h 204"/>
                <a:gd name="T46" fmla="*/ 113 w 205"/>
                <a:gd name="T47" fmla="*/ 204 h 204"/>
                <a:gd name="T48" fmla="*/ 120 w 205"/>
                <a:gd name="T49" fmla="*/ 180 h 204"/>
                <a:gd name="T50" fmla="*/ 159 w 205"/>
                <a:gd name="T51" fmla="*/ 182 h 204"/>
                <a:gd name="T52" fmla="*/ 168 w 205"/>
                <a:gd name="T53" fmla="*/ 182 h 204"/>
                <a:gd name="T54" fmla="*/ 183 w 205"/>
                <a:gd name="T55" fmla="*/ 158 h 204"/>
                <a:gd name="T56" fmla="*/ 171 w 205"/>
                <a:gd name="T57" fmla="*/ 146 h 204"/>
                <a:gd name="T58" fmla="*/ 199 w 205"/>
                <a:gd name="T59" fmla="*/ 119 h 204"/>
                <a:gd name="T60" fmla="*/ 204 w 205"/>
                <a:gd name="T61" fmla="*/ 112 h 204"/>
                <a:gd name="T62" fmla="*/ 204 w 205"/>
                <a:gd name="T63" fmla="*/ 9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204">
                  <a:moveTo>
                    <a:pt x="190" y="101"/>
                  </a:moveTo>
                  <a:cubicBezTo>
                    <a:pt x="177" y="101"/>
                    <a:pt x="177" y="101"/>
                    <a:pt x="177" y="101"/>
                  </a:cubicBezTo>
                  <a:cubicBezTo>
                    <a:pt x="170" y="101"/>
                    <a:pt x="163" y="94"/>
                    <a:pt x="163" y="86"/>
                  </a:cubicBezTo>
                  <a:cubicBezTo>
                    <a:pt x="163" y="80"/>
                    <a:pt x="163" y="80"/>
                    <a:pt x="163" y="80"/>
                  </a:cubicBezTo>
                  <a:cubicBezTo>
                    <a:pt x="161" y="79"/>
                    <a:pt x="158" y="78"/>
                    <a:pt x="156" y="77"/>
                  </a:cubicBezTo>
                  <a:cubicBezTo>
                    <a:pt x="152" y="81"/>
                    <a:pt x="152" y="81"/>
                    <a:pt x="152" y="81"/>
                  </a:cubicBezTo>
                  <a:cubicBezTo>
                    <a:pt x="147" y="85"/>
                    <a:pt x="141" y="87"/>
                    <a:pt x="136" y="84"/>
                  </a:cubicBezTo>
                  <a:cubicBezTo>
                    <a:pt x="146" y="103"/>
                    <a:pt x="139" y="126"/>
                    <a:pt x="120" y="136"/>
                  </a:cubicBezTo>
                  <a:cubicBezTo>
                    <a:pt x="102" y="146"/>
                    <a:pt x="79" y="139"/>
                    <a:pt x="69" y="120"/>
                  </a:cubicBezTo>
                  <a:cubicBezTo>
                    <a:pt x="59" y="101"/>
                    <a:pt x="66" y="78"/>
                    <a:pt x="85" y="69"/>
                  </a:cubicBezTo>
                  <a:cubicBezTo>
                    <a:pt x="96" y="63"/>
                    <a:pt x="109" y="63"/>
                    <a:pt x="120" y="69"/>
                  </a:cubicBezTo>
                  <a:cubicBezTo>
                    <a:pt x="118" y="63"/>
                    <a:pt x="119" y="57"/>
                    <a:pt x="123" y="53"/>
                  </a:cubicBezTo>
                  <a:cubicBezTo>
                    <a:pt x="127" y="49"/>
                    <a:pt x="127" y="49"/>
                    <a:pt x="127" y="49"/>
                  </a:cubicBezTo>
                  <a:cubicBezTo>
                    <a:pt x="126" y="46"/>
                    <a:pt x="125" y="44"/>
                    <a:pt x="124" y="41"/>
                  </a:cubicBezTo>
                  <a:cubicBezTo>
                    <a:pt x="118" y="41"/>
                    <a:pt x="118" y="41"/>
                    <a:pt x="118" y="41"/>
                  </a:cubicBezTo>
                  <a:cubicBezTo>
                    <a:pt x="110" y="41"/>
                    <a:pt x="104" y="35"/>
                    <a:pt x="104" y="27"/>
                  </a:cubicBezTo>
                  <a:cubicBezTo>
                    <a:pt x="104" y="14"/>
                    <a:pt x="104" y="14"/>
                    <a:pt x="104" y="14"/>
                  </a:cubicBezTo>
                  <a:cubicBezTo>
                    <a:pt x="104" y="8"/>
                    <a:pt x="108" y="2"/>
                    <a:pt x="115" y="0"/>
                  </a:cubicBezTo>
                  <a:cubicBezTo>
                    <a:pt x="114" y="0"/>
                    <a:pt x="113" y="0"/>
                    <a:pt x="112" y="0"/>
                  </a:cubicBezTo>
                  <a:cubicBezTo>
                    <a:pt x="92" y="0"/>
                    <a:pt x="92" y="0"/>
                    <a:pt x="92" y="0"/>
                  </a:cubicBezTo>
                  <a:cubicBezTo>
                    <a:pt x="89" y="0"/>
                    <a:pt x="86" y="2"/>
                    <a:pt x="84" y="6"/>
                  </a:cubicBezTo>
                  <a:cubicBezTo>
                    <a:pt x="84" y="23"/>
                    <a:pt x="84" y="23"/>
                    <a:pt x="84" y="23"/>
                  </a:cubicBezTo>
                  <a:cubicBezTo>
                    <a:pt x="75" y="25"/>
                    <a:pt x="67" y="29"/>
                    <a:pt x="59" y="34"/>
                  </a:cubicBezTo>
                  <a:cubicBezTo>
                    <a:pt x="47" y="22"/>
                    <a:pt x="47" y="22"/>
                    <a:pt x="47" y="22"/>
                  </a:cubicBezTo>
                  <a:cubicBezTo>
                    <a:pt x="44" y="19"/>
                    <a:pt x="40" y="19"/>
                    <a:pt x="38" y="22"/>
                  </a:cubicBezTo>
                  <a:cubicBezTo>
                    <a:pt x="38" y="22"/>
                    <a:pt x="38" y="22"/>
                    <a:pt x="38" y="22"/>
                  </a:cubicBezTo>
                  <a:cubicBezTo>
                    <a:pt x="23" y="37"/>
                    <a:pt x="23" y="37"/>
                    <a:pt x="23" y="37"/>
                  </a:cubicBezTo>
                  <a:cubicBezTo>
                    <a:pt x="20" y="39"/>
                    <a:pt x="20" y="43"/>
                    <a:pt x="23" y="46"/>
                  </a:cubicBezTo>
                  <a:cubicBezTo>
                    <a:pt x="23" y="46"/>
                    <a:pt x="23" y="46"/>
                    <a:pt x="23" y="46"/>
                  </a:cubicBezTo>
                  <a:cubicBezTo>
                    <a:pt x="35" y="58"/>
                    <a:pt x="35" y="58"/>
                    <a:pt x="35" y="58"/>
                  </a:cubicBezTo>
                  <a:cubicBezTo>
                    <a:pt x="30" y="66"/>
                    <a:pt x="26" y="75"/>
                    <a:pt x="24" y="84"/>
                  </a:cubicBezTo>
                  <a:cubicBezTo>
                    <a:pt x="8" y="84"/>
                    <a:pt x="8" y="84"/>
                    <a:pt x="8" y="84"/>
                  </a:cubicBezTo>
                  <a:cubicBezTo>
                    <a:pt x="4" y="84"/>
                    <a:pt x="1" y="87"/>
                    <a:pt x="0" y="91"/>
                  </a:cubicBezTo>
                  <a:cubicBezTo>
                    <a:pt x="0" y="112"/>
                    <a:pt x="0" y="112"/>
                    <a:pt x="0" y="112"/>
                  </a:cubicBezTo>
                  <a:cubicBezTo>
                    <a:pt x="1" y="116"/>
                    <a:pt x="4" y="120"/>
                    <a:pt x="8" y="120"/>
                  </a:cubicBezTo>
                  <a:cubicBezTo>
                    <a:pt x="24" y="120"/>
                    <a:pt x="24" y="120"/>
                    <a:pt x="24" y="120"/>
                  </a:cubicBezTo>
                  <a:cubicBezTo>
                    <a:pt x="26" y="129"/>
                    <a:pt x="30" y="138"/>
                    <a:pt x="35" y="146"/>
                  </a:cubicBezTo>
                  <a:cubicBezTo>
                    <a:pt x="23" y="158"/>
                    <a:pt x="23" y="158"/>
                    <a:pt x="23" y="158"/>
                  </a:cubicBezTo>
                  <a:cubicBezTo>
                    <a:pt x="20" y="160"/>
                    <a:pt x="20" y="164"/>
                    <a:pt x="23" y="167"/>
                  </a:cubicBezTo>
                  <a:cubicBezTo>
                    <a:pt x="23" y="167"/>
                    <a:pt x="23" y="167"/>
                    <a:pt x="23" y="167"/>
                  </a:cubicBezTo>
                  <a:cubicBezTo>
                    <a:pt x="38" y="182"/>
                    <a:pt x="38" y="182"/>
                    <a:pt x="38" y="182"/>
                  </a:cubicBezTo>
                  <a:cubicBezTo>
                    <a:pt x="40" y="184"/>
                    <a:pt x="44" y="184"/>
                    <a:pt x="47" y="182"/>
                  </a:cubicBezTo>
                  <a:cubicBezTo>
                    <a:pt x="47" y="182"/>
                    <a:pt x="47" y="182"/>
                    <a:pt x="47" y="182"/>
                  </a:cubicBezTo>
                  <a:cubicBezTo>
                    <a:pt x="59" y="170"/>
                    <a:pt x="59" y="170"/>
                    <a:pt x="59" y="170"/>
                  </a:cubicBezTo>
                  <a:cubicBezTo>
                    <a:pt x="67" y="175"/>
                    <a:pt x="75" y="178"/>
                    <a:pt x="84" y="180"/>
                  </a:cubicBezTo>
                  <a:cubicBezTo>
                    <a:pt x="84" y="196"/>
                    <a:pt x="84" y="196"/>
                    <a:pt x="84" y="196"/>
                  </a:cubicBezTo>
                  <a:cubicBezTo>
                    <a:pt x="85" y="200"/>
                    <a:pt x="88" y="204"/>
                    <a:pt x="92" y="204"/>
                  </a:cubicBezTo>
                  <a:cubicBezTo>
                    <a:pt x="113" y="204"/>
                    <a:pt x="113" y="204"/>
                    <a:pt x="113" y="204"/>
                  </a:cubicBezTo>
                  <a:cubicBezTo>
                    <a:pt x="117" y="203"/>
                    <a:pt x="120" y="200"/>
                    <a:pt x="120" y="196"/>
                  </a:cubicBezTo>
                  <a:cubicBezTo>
                    <a:pt x="120" y="180"/>
                    <a:pt x="120" y="180"/>
                    <a:pt x="120" y="180"/>
                  </a:cubicBezTo>
                  <a:cubicBezTo>
                    <a:pt x="130" y="178"/>
                    <a:pt x="139" y="175"/>
                    <a:pt x="147" y="170"/>
                  </a:cubicBezTo>
                  <a:cubicBezTo>
                    <a:pt x="159" y="182"/>
                    <a:pt x="159" y="182"/>
                    <a:pt x="159" y="182"/>
                  </a:cubicBezTo>
                  <a:cubicBezTo>
                    <a:pt x="161" y="184"/>
                    <a:pt x="165" y="184"/>
                    <a:pt x="168" y="182"/>
                  </a:cubicBezTo>
                  <a:cubicBezTo>
                    <a:pt x="168" y="182"/>
                    <a:pt x="168" y="182"/>
                    <a:pt x="168" y="182"/>
                  </a:cubicBezTo>
                  <a:cubicBezTo>
                    <a:pt x="183" y="167"/>
                    <a:pt x="183" y="167"/>
                    <a:pt x="183" y="167"/>
                  </a:cubicBezTo>
                  <a:cubicBezTo>
                    <a:pt x="185" y="164"/>
                    <a:pt x="185" y="160"/>
                    <a:pt x="183" y="158"/>
                  </a:cubicBezTo>
                  <a:cubicBezTo>
                    <a:pt x="183" y="158"/>
                    <a:pt x="183" y="158"/>
                    <a:pt x="183" y="158"/>
                  </a:cubicBezTo>
                  <a:cubicBezTo>
                    <a:pt x="171" y="146"/>
                    <a:pt x="171" y="146"/>
                    <a:pt x="171" y="146"/>
                  </a:cubicBezTo>
                  <a:cubicBezTo>
                    <a:pt x="176" y="137"/>
                    <a:pt x="180" y="128"/>
                    <a:pt x="182" y="119"/>
                  </a:cubicBezTo>
                  <a:cubicBezTo>
                    <a:pt x="199" y="119"/>
                    <a:pt x="199" y="119"/>
                    <a:pt x="199" y="119"/>
                  </a:cubicBezTo>
                  <a:cubicBezTo>
                    <a:pt x="202" y="119"/>
                    <a:pt x="205" y="116"/>
                    <a:pt x="204" y="112"/>
                  </a:cubicBezTo>
                  <a:cubicBezTo>
                    <a:pt x="204" y="112"/>
                    <a:pt x="204" y="112"/>
                    <a:pt x="204" y="112"/>
                  </a:cubicBezTo>
                  <a:cubicBezTo>
                    <a:pt x="204" y="92"/>
                    <a:pt x="204" y="92"/>
                    <a:pt x="204" y="92"/>
                  </a:cubicBezTo>
                  <a:cubicBezTo>
                    <a:pt x="204" y="91"/>
                    <a:pt x="204" y="91"/>
                    <a:pt x="204" y="90"/>
                  </a:cubicBezTo>
                  <a:cubicBezTo>
                    <a:pt x="202" y="96"/>
                    <a:pt x="197" y="101"/>
                    <a:pt x="190" y="101"/>
                  </a:cubicBez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30" name="Picture 6" descr="Image result for image of a knowledge graph">
            <a:extLst>
              <a:ext uri="{FF2B5EF4-FFF2-40B4-BE49-F238E27FC236}">
                <a16:creationId xmlns:a16="http://schemas.microsoft.com/office/drawing/2014/main" id="{1D09DFA9-3BAE-435A-84BC-8F90DD80D4A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97903" y="3015745"/>
            <a:ext cx="3691874" cy="125241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9C3F78D2-67E3-4BA0-A4F6-3A7235F5E99C}"/>
              </a:ext>
            </a:extLst>
          </p:cNvPr>
          <p:cNvSpPr/>
          <p:nvPr/>
        </p:nvSpPr>
        <p:spPr>
          <a:xfrm>
            <a:off x="6189798" y="3504581"/>
            <a:ext cx="835118" cy="281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D8A2E6F6-2E96-47CC-AE7D-6229EECB8856}"/>
              </a:ext>
            </a:extLst>
          </p:cNvPr>
          <p:cNvGrpSpPr/>
          <p:nvPr/>
        </p:nvGrpSpPr>
        <p:grpSpPr>
          <a:xfrm>
            <a:off x="6123029" y="3313411"/>
            <a:ext cx="841637" cy="628567"/>
            <a:chOff x="3044825" y="1027113"/>
            <a:chExt cx="434976" cy="469900"/>
          </a:xfrm>
        </p:grpSpPr>
        <p:sp>
          <p:nvSpPr>
            <p:cNvPr id="45" name="Freeform 8">
              <a:extLst>
                <a:ext uri="{FF2B5EF4-FFF2-40B4-BE49-F238E27FC236}">
                  <a16:creationId xmlns:a16="http://schemas.microsoft.com/office/drawing/2014/main" id="{82C62623-2963-437B-A063-19E48D92FAE1}"/>
                </a:ext>
              </a:extLst>
            </p:cNvPr>
            <p:cNvSpPr>
              <a:spLocks/>
            </p:cNvSpPr>
            <p:nvPr/>
          </p:nvSpPr>
          <p:spPr bwMode="auto">
            <a:xfrm>
              <a:off x="3044825" y="1027113"/>
              <a:ext cx="209550" cy="469900"/>
            </a:xfrm>
            <a:custGeom>
              <a:avLst/>
              <a:gdLst>
                <a:gd name="T0" fmla="*/ 98 w 116"/>
                <a:gd name="T1" fmla="*/ 139 h 259"/>
                <a:gd name="T2" fmla="*/ 90 w 116"/>
                <a:gd name="T3" fmla="*/ 139 h 259"/>
                <a:gd name="T4" fmla="*/ 82 w 116"/>
                <a:gd name="T5" fmla="*/ 119 h 259"/>
                <a:gd name="T6" fmla="*/ 60 w 116"/>
                <a:gd name="T7" fmla="*/ 109 h 259"/>
                <a:gd name="T8" fmla="*/ 84 w 116"/>
                <a:gd name="T9" fmla="*/ 110 h 259"/>
                <a:gd name="T10" fmla="*/ 116 w 116"/>
                <a:gd name="T11" fmla="*/ 73 h 259"/>
                <a:gd name="T12" fmla="*/ 98 w 116"/>
                <a:gd name="T13" fmla="*/ 89 h 259"/>
                <a:gd name="T14" fmla="*/ 92 w 116"/>
                <a:gd name="T15" fmla="*/ 91 h 259"/>
                <a:gd name="T16" fmla="*/ 93 w 116"/>
                <a:gd name="T17" fmla="*/ 63 h 259"/>
                <a:gd name="T18" fmla="*/ 82 w 116"/>
                <a:gd name="T19" fmla="*/ 47 h 259"/>
                <a:gd name="T20" fmla="*/ 101 w 116"/>
                <a:gd name="T21" fmla="*/ 60 h 259"/>
                <a:gd name="T22" fmla="*/ 116 w 116"/>
                <a:gd name="T23" fmla="*/ 64 h 259"/>
                <a:gd name="T24" fmla="*/ 77 w 116"/>
                <a:gd name="T25" fmla="*/ 6 h 259"/>
                <a:gd name="T26" fmla="*/ 89 w 116"/>
                <a:gd name="T27" fmla="*/ 23 h 259"/>
                <a:gd name="T28" fmla="*/ 101 w 116"/>
                <a:gd name="T29" fmla="*/ 36 h 259"/>
                <a:gd name="T30" fmla="*/ 86 w 116"/>
                <a:gd name="T31" fmla="*/ 31 h 259"/>
                <a:gd name="T32" fmla="*/ 70 w 116"/>
                <a:gd name="T33" fmla="*/ 41 h 259"/>
                <a:gd name="T34" fmla="*/ 66 w 116"/>
                <a:gd name="T35" fmla="*/ 36 h 259"/>
                <a:gd name="T36" fmla="*/ 68 w 116"/>
                <a:gd name="T37" fmla="*/ 12 h 259"/>
                <a:gd name="T38" fmla="*/ 32 w 116"/>
                <a:gd name="T39" fmla="*/ 37 h 259"/>
                <a:gd name="T40" fmla="*/ 56 w 116"/>
                <a:gd name="T41" fmla="*/ 70 h 259"/>
                <a:gd name="T42" fmla="*/ 68 w 116"/>
                <a:gd name="T43" fmla="*/ 75 h 259"/>
                <a:gd name="T44" fmla="*/ 48 w 116"/>
                <a:gd name="T45" fmla="*/ 81 h 259"/>
                <a:gd name="T46" fmla="*/ 39 w 116"/>
                <a:gd name="T47" fmla="*/ 95 h 259"/>
                <a:gd name="T48" fmla="*/ 35 w 116"/>
                <a:gd name="T49" fmla="*/ 91 h 259"/>
                <a:gd name="T50" fmla="*/ 48 w 116"/>
                <a:gd name="T51" fmla="*/ 72 h 259"/>
                <a:gd name="T52" fmla="*/ 28 w 116"/>
                <a:gd name="T53" fmla="*/ 44 h 259"/>
                <a:gd name="T54" fmla="*/ 1 w 116"/>
                <a:gd name="T55" fmla="*/ 127 h 259"/>
                <a:gd name="T56" fmla="*/ 63 w 116"/>
                <a:gd name="T57" fmla="*/ 141 h 259"/>
                <a:gd name="T58" fmla="*/ 84 w 116"/>
                <a:gd name="T59" fmla="*/ 159 h 259"/>
                <a:gd name="T60" fmla="*/ 60 w 116"/>
                <a:gd name="T61" fmla="*/ 149 h 259"/>
                <a:gd name="T62" fmla="*/ 39 w 116"/>
                <a:gd name="T63" fmla="*/ 164 h 259"/>
                <a:gd name="T64" fmla="*/ 35 w 116"/>
                <a:gd name="T65" fmla="*/ 158 h 259"/>
                <a:gd name="T66" fmla="*/ 32 w 116"/>
                <a:gd name="T67" fmla="*/ 123 h 259"/>
                <a:gd name="T68" fmla="*/ 0 w 116"/>
                <a:gd name="T69" fmla="*/ 137 h 259"/>
                <a:gd name="T70" fmla="*/ 14 w 116"/>
                <a:gd name="T71" fmla="*/ 208 h 259"/>
                <a:gd name="T72" fmla="*/ 44 w 116"/>
                <a:gd name="T73" fmla="*/ 185 h 259"/>
                <a:gd name="T74" fmla="*/ 22 w 116"/>
                <a:gd name="T75" fmla="*/ 182 h 259"/>
                <a:gd name="T76" fmla="*/ 54 w 116"/>
                <a:gd name="T77" fmla="*/ 181 h 259"/>
                <a:gd name="T78" fmla="*/ 61 w 116"/>
                <a:gd name="T79" fmla="*/ 203 h 259"/>
                <a:gd name="T80" fmla="*/ 56 w 116"/>
                <a:gd name="T81" fmla="*/ 199 h 259"/>
                <a:gd name="T82" fmla="*/ 18 w 116"/>
                <a:gd name="T83" fmla="*/ 215 h 259"/>
                <a:gd name="T84" fmla="*/ 68 w 116"/>
                <a:gd name="T85" fmla="*/ 210 h 259"/>
                <a:gd name="T86" fmla="*/ 99 w 116"/>
                <a:gd name="T87" fmla="*/ 187 h 259"/>
                <a:gd name="T88" fmla="*/ 82 w 116"/>
                <a:gd name="T89" fmla="*/ 168 h 259"/>
                <a:gd name="T90" fmla="*/ 106 w 116"/>
                <a:gd name="T91" fmla="*/ 185 h 259"/>
                <a:gd name="T92" fmla="*/ 94 w 116"/>
                <a:gd name="T93" fmla="*/ 220 h 259"/>
                <a:gd name="T94" fmla="*/ 91 w 116"/>
                <a:gd name="T95" fmla="*/ 213 h 259"/>
                <a:gd name="T96" fmla="*/ 75 w 116"/>
                <a:gd name="T97" fmla="*/ 213 h 259"/>
                <a:gd name="T98" fmla="*/ 84 w 116"/>
                <a:gd name="T99" fmla="*/ 258 h 259"/>
                <a:gd name="T100" fmla="*/ 116 w 116"/>
                <a:gd name="T101" fmla="*/ 254 h 259"/>
                <a:gd name="T102" fmla="*/ 90 w 116"/>
                <a:gd name="T103" fmla="*/ 11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259">
                  <a:moveTo>
                    <a:pt x="90" y="115"/>
                  </a:moveTo>
                  <a:cubicBezTo>
                    <a:pt x="95" y="121"/>
                    <a:pt x="98" y="129"/>
                    <a:pt x="98" y="139"/>
                  </a:cubicBezTo>
                  <a:cubicBezTo>
                    <a:pt x="98" y="141"/>
                    <a:pt x="97" y="143"/>
                    <a:pt x="94" y="143"/>
                  </a:cubicBezTo>
                  <a:cubicBezTo>
                    <a:pt x="92" y="143"/>
                    <a:pt x="90" y="141"/>
                    <a:pt x="90" y="139"/>
                  </a:cubicBezTo>
                  <a:cubicBezTo>
                    <a:pt x="90" y="129"/>
                    <a:pt x="87" y="123"/>
                    <a:pt x="82" y="119"/>
                  </a:cubicBezTo>
                  <a:cubicBezTo>
                    <a:pt x="82" y="119"/>
                    <a:pt x="82" y="119"/>
                    <a:pt x="82" y="119"/>
                  </a:cubicBezTo>
                  <a:cubicBezTo>
                    <a:pt x="77" y="114"/>
                    <a:pt x="70" y="113"/>
                    <a:pt x="64" y="113"/>
                  </a:cubicBezTo>
                  <a:cubicBezTo>
                    <a:pt x="62" y="113"/>
                    <a:pt x="60" y="111"/>
                    <a:pt x="60" y="109"/>
                  </a:cubicBezTo>
                  <a:cubicBezTo>
                    <a:pt x="60" y="106"/>
                    <a:pt x="62" y="105"/>
                    <a:pt x="64" y="105"/>
                  </a:cubicBezTo>
                  <a:cubicBezTo>
                    <a:pt x="71" y="105"/>
                    <a:pt x="78" y="106"/>
                    <a:pt x="84" y="110"/>
                  </a:cubicBezTo>
                  <a:cubicBezTo>
                    <a:pt x="91" y="100"/>
                    <a:pt x="104" y="97"/>
                    <a:pt x="116" y="99"/>
                  </a:cubicBezTo>
                  <a:cubicBezTo>
                    <a:pt x="116" y="73"/>
                    <a:pt x="116" y="73"/>
                    <a:pt x="116" y="73"/>
                  </a:cubicBezTo>
                  <a:cubicBezTo>
                    <a:pt x="114" y="72"/>
                    <a:pt x="109" y="71"/>
                    <a:pt x="103" y="73"/>
                  </a:cubicBezTo>
                  <a:cubicBezTo>
                    <a:pt x="102" y="79"/>
                    <a:pt x="101" y="85"/>
                    <a:pt x="98" y="89"/>
                  </a:cubicBezTo>
                  <a:cubicBezTo>
                    <a:pt x="97" y="91"/>
                    <a:pt x="96" y="91"/>
                    <a:pt x="94" y="91"/>
                  </a:cubicBezTo>
                  <a:cubicBezTo>
                    <a:pt x="94" y="91"/>
                    <a:pt x="93" y="91"/>
                    <a:pt x="92" y="91"/>
                  </a:cubicBezTo>
                  <a:cubicBezTo>
                    <a:pt x="90" y="89"/>
                    <a:pt x="90" y="87"/>
                    <a:pt x="91" y="85"/>
                  </a:cubicBezTo>
                  <a:cubicBezTo>
                    <a:pt x="95" y="79"/>
                    <a:pt x="96" y="70"/>
                    <a:pt x="93" y="63"/>
                  </a:cubicBezTo>
                  <a:cubicBezTo>
                    <a:pt x="92" y="57"/>
                    <a:pt x="88" y="54"/>
                    <a:pt x="84" y="52"/>
                  </a:cubicBezTo>
                  <a:cubicBezTo>
                    <a:pt x="82" y="52"/>
                    <a:pt x="81" y="49"/>
                    <a:pt x="82" y="47"/>
                  </a:cubicBezTo>
                  <a:cubicBezTo>
                    <a:pt x="83" y="45"/>
                    <a:pt x="85" y="44"/>
                    <a:pt x="87" y="45"/>
                  </a:cubicBezTo>
                  <a:cubicBezTo>
                    <a:pt x="93" y="47"/>
                    <a:pt x="98" y="52"/>
                    <a:pt x="101" y="60"/>
                  </a:cubicBezTo>
                  <a:cubicBezTo>
                    <a:pt x="101" y="61"/>
                    <a:pt x="102" y="63"/>
                    <a:pt x="102" y="64"/>
                  </a:cubicBezTo>
                  <a:cubicBezTo>
                    <a:pt x="108" y="63"/>
                    <a:pt x="113" y="64"/>
                    <a:pt x="116" y="64"/>
                  </a:cubicBezTo>
                  <a:cubicBezTo>
                    <a:pt x="116" y="7"/>
                    <a:pt x="116" y="7"/>
                    <a:pt x="116" y="7"/>
                  </a:cubicBezTo>
                  <a:cubicBezTo>
                    <a:pt x="111" y="4"/>
                    <a:pt x="99" y="0"/>
                    <a:pt x="77" y="6"/>
                  </a:cubicBezTo>
                  <a:cubicBezTo>
                    <a:pt x="76" y="6"/>
                    <a:pt x="76" y="6"/>
                    <a:pt x="75" y="6"/>
                  </a:cubicBezTo>
                  <a:cubicBezTo>
                    <a:pt x="84" y="10"/>
                    <a:pt x="88" y="18"/>
                    <a:pt x="89" y="23"/>
                  </a:cubicBezTo>
                  <a:cubicBezTo>
                    <a:pt x="94" y="24"/>
                    <a:pt x="98" y="27"/>
                    <a:pt x="102" y="30"/>
                  </a:cubicBezTo>
                  <a:cubicBezTo>
                    <a:pt x="103" y="32"/>
                    <a:pt x="103" y="34"/>
                    <a:pt x="101" y="36"/>
                  </a:cubicBezTo>
                  <a:cubicBezTo>
                    <a:pt x="100" y="37"/>
                    <a:pt x="97" y="37"/>
                    <a:pt x="96" y="36"/>
                  </a:cubicBezTo>
                  <a:cubicBezTo>
                    <a:pt x="93" y="33"/>
                    <a:pt x="90" y="31"/>
                    <a:pt x="86" y="31"/>
                  </a:cubicBezTo>
                  <a:cubicBezTo>
                    <a:pt x="80" y="31"/>
                    <a:pt x="76" y="34"/>
                    <a:pt x="74" y="39"/>
                  </a:cubicBezTo>
                  <a:cubicBezTo>
                    <a:pt x="73" y="41"/>
                    <a:pt x="72" y="41"/>
                    <a:pt x="70" y="41"/>
                  </a:cubicBezTo>
                  <a:cubicBezTo>
                    <a:pt x="69" y="41"/>
                    <a:pt x="69" y="41"/>
                    <a:pt x="68" y="41"/>
                  </a:cubicBezTo>
                  <a:cubicBezTo>
                    <a:pt x="66" y="40"/>
                    <a:pt x="65" y="38"/>
                    <a:pt x="66" y="36"/>
                  </a:cubicBezTo>
                  <a:cubicBezTo>
                    <a:pt x="69" y="30"/>
                    <a:pt x="75" y="25"/>
                    <a:pt x="81" y="24"/>
                  </a:cubicBezTo>
                  <a:cubicBezTo>
                    <a:pt x="80" y="20"/>
                    <a:pt x="77" y="14"/>
                    <a:pt x="68" y="12"/>
                  </a:cubicBezTo>
                  <a:cubicBezTo>
                    <a:pt x="66" y="12"/>
                    <a:pt x="65" y="11"/>
                    <a:pt x="65" y="10"/>
                  </a:cubicBezTo>
                  <a:cubicBezTo>
                    <a:pt x="54" y="15"/>
                    <a:pt x="42" y="24"/>
                    <a:pt x="32" y="37"/>
                  </a:cubicBezTo>
                  <a:cubicBezTo>
                    <a:pt x="41" y="39"/>
                    <a:pt x="48" y="44"/>
                    <a:pt x="52" y="51"/>
                  </a:cubicBezTo>
                  <a:cubicBezTo>
                    <a:pt x="56" y="58"/>
                    <a:pt x="57" y="65"/>
                    <a:pt x="56" y="70"/>
                  </a:cubicBezTo>
                  <a:cubicBezTo>
                    <a:pt x="59" y="70"/>
                    <a:pt x="62" y="70"/>
                    <a:pt x="65" y="70"/>
                  </a:cubicBezTo>
                  <a:cubicBezTo>
                    <a:pt x="67" y="71"/>
                    <a:pt x="69" y="73"/>
                    <a:pt x="68" y="75"/>
                  </a:cubicBezTo>
                  <a:cubicBezTo>
                    <a:pt x="68" y="77"/>
                    <a:pt x="66" y="79"/>
                    <a:pt x="64" y="78"/>
                  </a:cubicBezTo>
                  <a:cubicBezTo>
                    <a:pt x="57" y="77"/>
                    <a:pt x="51" y="78"/>
                    <a:pt x="48" y="81"/>
                  </a:cubicBezTo>
                  <a:cubicBezTo>
                    <a:pt x="43" y="85"/>
                    <a:pt x="43" y="92"/>
                    <a:pt x="43" y="92"/>
                  </a:cubicBezTo>
                  <a:cubicBezTo>
                    <a:pt x="42" y="94"/>
                    <a:pt x="41" y="95"/>
                    <a:pt x="39" y="95"/>
                  </a:cubicBezTo>
                  <a:cubicBezTo>
                    <a:pt x="38" y="95"/>
                    <a:pt x="38" y="95"/>
                    <a:pt x="38" y="95"/>
                  </a:cubicBezTo>
                  <a:cubicBezTo>
                    <a:pt x="36" y="95"/>
                    <a:pt x="34" y="94"/>
                    <a:pt x="35" y="91"/>
                  </a:cubicBezTo>
                  <a:cubicBezTo>
                    <a:pt x="35" y="91"/>
                    <a:pt x="35" y="81"/>
                    <a:pt x="43" y="75"/>
                  </a:cubicBezTo>
                  <a:cubicBezTo>
                    <a:pt x="44" y="73"/>
                    <a:pt x="46" y="72"/>
                    <a:pt x="48" y="72"/>
                  </a:cubicBezTo>
                  <a:cubicBezTo>
                    <a:pt x="49" y="68"/>
                    <a:pt x="49" y="61"/>
                    <a:pt x="45" y="55"/>
                  </a:cubicBezTo>
                  <a:cubicBezTo>
                    <a:pt x="42" y="50"/>
                    <a:pt x="37" y="46"/>
                    <a:pt x="28" y="44"/>
                  </a:cubicBezTo>
                  <a:cubicBezTo>
                    <a:pt x="28" y="44"/>
                    <a:pt x="27" y="44"/>
                    <a:pt x="27" y="43"/>
                  </a:cubicBezTo>
                  <a:cubicBezTo>
                    <a:pt x="14" y="63"/>
                    <a:pt x="4" y="90"/>
                    <a:pt x="1" y="127"/>
                  </a:cubicBezTo>
                  <a:cubicBezTo>
                    <a:pt x="9" y="118"/>
                    <a:pt x="21" y="113"/>
                    <a:pt x="34" y="115"/>
                  </a:cubicBezTo>
                  <a:cubicBezTo>
                    <a:pt x="47" y="117"/>
                    <a:pt x="58" y="127"/>
                    <a:pt x="63" y="141"/>
                  </a:cubicBezTo>
                  <a:cubicBezTo>
                    <a:pt x="71" y="141"/>
                    <a:pt x="79" y="146"/>
                    <a:pt x="85" y="153"/>
                  </a:cubicBezTo>
                  <a:cubicBezTo>
                    <a:pt x="86" y="155"/>
                    <a:pt x="86" y="158"/>
                    <a:pt x="84" y="159"/>
                  </a:cubicBezTo>
                  <a:cubicBezTo>
                    <a:pt x="82" y="160"/>
                    <a:pt x="80" y="160"/>
                    <a:pt x="78" y="158"/>
                  </a:cubicBezTo>
                  <a:cubicBezTo>
                    <a:pt x="73" y="152"/>
                    <a:pt x="67" y="148"/>
                    <a:pt x="60" y="149"/>
                  </a:cubicBezTo>
                  <a:cubicBezTo>
                    <a:pt x="52" y="150"/>
                    <a:pt x="46" y="154"/>
                    <a:pt x="42" y="162"/>
                  </a:cubicBezTo>
                  <a:cubicBezTo>
                    <a:pt x="41" y="163"/>
                    <a:pt x="40" y="164"/>
                    <a:pt x="39" y="164"/>
                  </a:cubicBezTo>
                  <a:cubicBezTo>
                    <a:pt x="38" y="164"/>
                    <a:pt x="37" y="164"/>
                    <a:pt x="37" y="164"/>
                  </a:cubicBezTo>
                  <a:cubicBezTo>
                    <a:pt x="35" y="163"/>
                    <a:pt x="34" y="160"/>
                    <a:pt x="35" y="158"/>
                  </a:cubicBezTo>
                  <a:cubicBezTo>
                    <a:pt x="39" y="150"/>
                    <a:pt x="46" y="144"/>
                    <a:pt x="55" y="142"/>
                  </a:cubicBezTo>
                  <a:cubicBezTo>
                    <a:pt x="50" y="132"/>
                    <a:pt x="42" y="125"/>
                    <a:pt x="32" y="123"/>
                  </a:cubicBezTo>
                  <a:cubicBezTo>
                    <a:pt x="21" y="121"/>
                    <a:pt x="11" y="126"/>
                    <a:pt x="4" y="136"/>
                  </a:cubicBezTo>
                  <a:cubicBezTo>
                    <a:pt x="3" y="137"/>
                    <a:pt x="2" y="138"/>
                    <a:pt x="0" y="137"/>
                  </a:cubicBezTo>
                  <a:cubicBezTo>
                    <a:pt x="0" y="141"/>
                    <a:pt x="0" y="144"/>
                    <a:pt x="0" y="147"/>
                  </a:cubicBezTo>
                  <a:cubicBezTo>
                    <a:pt x="0" y="173"/>
                    <a:pt x="6" y="193"/>
                    <a:pt x="14" y="208"/>
                  </a:cubicBezTo>
                  <a:cubicBezTo>
                    <a:pt x="15" y="208"/>
                    <a:pt x="15" y="208"/>
                    <a:pt x="16" y="208"/>
                  </a:cubicBezTo>
                  <a:cubicBezTo>
                    <a:pt x="30" y="207"/>
                    <a:pt x="42" y="195"/>
                    <a:pt x="44" y="185"/>
                  </a:cubicBezTo>
                  <a:cubicBezTo>
                    <a:pt x="39" y="184"/>
                    <a:pt x="33" y="184"/>
                    <a:pt x="26" y="185"/>
                  </a:cubicBezTo>
                  <a:cubicBezTo>
                    <a:pt x="24" y="186"/>
                    <a:pt x="22" y="184"/>
                    <a:pt x="22" y="182"/>
                  </a:cubicBezTo>
                  <a:cubicBezTo>
                    <a:pt x="21" y="180"/>
                    <a:pt x="23" y="178"/>
                    <a:pt x="25" y="178"/>
                  </a:cubicBezTo>
                  <a:cubicBezTo>
                    <a:pt x="37" y="175"/>
                    <a:pt x="47" y="176"/>
                    <a:pt x="54" y="181"/>
                  </a:cubicBezTo>
                  <a:cubicBezTo>
                    <a:pt x="59" y="185"/>
                    <a:pt x="63" y="190"/>
                    <a:pt x="64" y="198"/>
                  </a:cubicBezTo>
                  <a:cubicBezTo>
                    <a:pt x="64" y="200"/>
                    <a:pt x="63" y="202"/>
                    <a:pt x="61" y="203"/>
                  </a:cubicBezTo>
                  <a:cubicBezTo>
                    <a:pt x="60" y="203"/>
                    <a:pt x="60" y="203"/>
                    <a:pt x="60" y="203"/>
                  </a:cubicBezTo>
                  <a:cubicBezTo>
                    <a:pt x="58" y="203"/>
                    <a:pt x="56" y="201"/>
                    <a:pt x="56" y="199"/>
                  </a:cubicBezTo>
                  <a:cubicBezTo>
                    <a:pt x="55" y="195"/>
                    <a:pt x="54" y="191"/>
                    <a:pt x="51" y="189"/>
                  </a:cubicBezTo>
                  <a:cubicBezTo>
                    <a:pt x="47" y="201"/>
                    <a:pt x="34" y="214"/>
                    <a:pt x="18" y="215"/>
                  </a:cubicBezTo>
                  <a:cubicBezTo>
                    <a:pt x="34" y="239"/>
                    <a:pt x="56" y="251"/>
                    <a:pt x="74" y="256"/>
                  </a:cubicBezTo>
                  <a:cubicBezTo>
                    <a:pt x="63" y="242"/>
                    <a:pt x="60" y="225"/>
                    <a:pt x="68" y="210"/>
                  </a:cubicBezTo>
                  <a:cubicBezTo>
                    <a:pt x="74" y="197"/>
                    <a:pt x="86" y="189"/>
                    <a:pt x="99" y="189"/>
                  </a:cubicBezTo>
                  <a:cubicBezTo>
                    <a:pt x="99" y="189"/>
                    <a:pt x="99" y="188"/>
                    <a:pt x="99" y="187"/>
                  </a:cubicBezTo>
                  <a:cubicBezTo>
                    <a:pt x="97" y="180"/>
                    <a:pt x="91" y="174"/>
                    <a:pt x="85" y="173"/>
                  </a:cubicBezTo>
                  <a:cubicBezTo>
                    <a:pt x="83" y="172"/>
                    <a:pt x="81" y="170"/>
                    <a:pt x="82" y="168"/>
                  </a:cubicBezTo>
                  <a:cubicBezTo>
                    <a:pt x="82" y="166"/>
                    <a:pt x="85" y="164"/>
                    <a:pt x="87" y="165"/>
                  </a:cubicBezTo>
                  <a:cubicBezTo>
                    <a:pt x="96" y="167"/>
                    <a:pt x="104" y="175"/>
                    <a:pt x="106" y="185"/>
                  </a:cubicBezTo>
                  <a:cubicBezTo>
                    <a:pt x="110" y="197"/>
                    <a:pt x="106" y="210"/>
                    <a:pt x="97" y="219"/>
                  </a:cubicBezTo>
                  <a:cubicBezTo>
                    <a:pt x="96" y="219"/>
                    <a:pt x="95" y="220"/>
                    <a:pt x="94" y="220"/>
                  </a:cubicBezTo>
                  <a:cubicBezTo>
                    <a:pt x="93" y="220"/>
                    <a:pt x="92" y="219"/>
                    <a:pt x="91" y="219"/>
                  </a:cubicBezTo>
                  <a:cubicBezTo>
                    <a:pt x="90" y="217"/>
                    <a:pt x="90" y="215"/>
                    <a:pt x="91" y="213"/>
                  </a:cubicBezTo>
                  <a:cubicBezTo>
                    <a:pt x="96" y="209"/>
                    <a:pt x="99" y="203"/>
                    <a:pt x="99" y="197"/>
                  </a:cubicBezTo>
                  <a:cubicBezTo>
                    <a:pt x="89" y="197"/>
                    <a:pt x="80" y="203"/>
                    <a:pt x="75" y="213"/>
                  </a:cubicBezTo>
                  <a:cubicBezTo>
                    <a:pt x="70" y="224"/>
                    <a:pt x="69" y="240"/>
                    <a:pt x="83" y="254"/>
                  </a:cubicBezTo>
                  <a:cubicBezTo>
                    <a:pt x="84" y="255"/>
                    <a:pt x="85" y="256"/>
                    <a:pt x="84" y="258"/>
                  </a:cubicBezTo>
                  <a:cubicBezTo>
                    <a:pt x="88" y="258"/>
                    <a:pt x="92" y="259"/>
                    <a:pt x="94" y="259"/>
                  </a:cubicBezTo>
                  <a:cubicBezTo>
                    <a:pt x="106" y="259"/>
                    <a:pt x="113" y="257"/>
                    <a:pt x="116" y="254"/>
                  </a:cubicBezTo>
                  <a:cubicBezTo>
                    <a:pt x="116" y="107"/>
                    <a:pt x="116" y="107"/>
                    <a:pt x="116" y="107"/>
                  </a:cubicBezTo>
                  <a:cubicBezTo>
                    <a:pt x="106" y="105"/>
                    <a:pt x="95" y="107"/>
                    <a:pt x="90" y="115"/>
                  </a:cubicBezTo>
                  <a:close/>
                </a:path>
              </a:pathLst>
            </a:custGeom>
            <a:solidFill>
              <a:srgbClr val="20202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
              <a:extLst>
                <a:ext uri="{FF2B5EF4-FFF2-40B4-BE49-F238E27FC236}">
                  <a16:creationId xmlns:a16="http://schemas.microsoft.com/office/drawing/2014/main" id="{B2C0768C-B719-4BC5-AC9D-09AD15E5E960}"/>
                </a:ext>
              </a:extLst>
            </p:cNvPr>
            <p:cNvSpPr>
              <a:spLocks/>
            </p:cNvSpPr>
            <p:nvPr/>
          </p:nvSpPr>
          <p:spPr bwMode="auto">
            <a:xfrm>
              <a:off x="3268663" y="1027113"/>
              <a:ext cx="211138" cy="469900"/>
            </a:xfrm>
            <a:custGeom>
              <a:avLst/>
              <a:gdLst>
                <a:gd name="T0" fmla="*/ 84 w 116"/>
                <a:gd name="T1" fmla="*/ 123 h 259"/>
                <a:gd name="T2" fmla="*/ 81 w 116"/>
                <a:gd name="T3" fmla="*/ 158 h 259"/>
                <a:gd name="T4" fmla="*/ 78 w 116"/>
                <a:gd name="T5" fmla="*/ 164 h 259"/>
                <a:gd name="T6" fmla="*/ 56 w 116"/>
                <a:gd name="T7" fmla="*/ 149 h 259"/>
                <a:gd name="T8" fmla="*/ 32 w 116"/>
                <a:gd name="T9" fmla="*/ 159 h 259"/>
                <a:gd name="T10" fmla="*/ 53 w 116"/>
                <a:gd name="T11" fmla="*/ 141 h 259"/>
                <a:gd name="T12" fmla="*/ 115 w 116"/>
                <a:gd name="T13" fmla="*/ 127 h 259"/>
                <a:gd name="T14" fmla="*/ 88 w 116"/>
                <a:gd name="T15" fmla="*/ 44 h 259"/>
                <a:gd name="T16" fmla="*/ 68 w 116"/>
                <a:gd name="T17" fmla="*/ 72 h 259"/>
                <a:gd name="T18" fmla="*/ 82 w 116"/>
                <a:gd name="T19" fmla="*/ 91 h 259"/>
                <a:gd name="T20" fmla="*/ 78 w 116"/>
                <a:gd name="T21" fmla="*/ 95 h 259"/>
                <a:gd name="T22" fmla="*/ 68 w 116"/>
                <a:gd name="T23" fmla="*/ 81 h 259"/>
                <a:gd name="T24" fmla="*/ 48 w 116"/>
                <a:gd name="T25" fmla="*/ 75 h 259"/>
                <a:gd name="T26" fmla="*/ 60 w 116"/>
                <a:gd name="T27" fmla="*/ 70 h 259"/>
                <a:gd name="T28" fmla="*/ 84 w 116"/>
                <a:gd name="T29" fmla="*/ 37 h 259"/>
                <a:gd name="T30" fmla="*/ 48 w 116"/>
                <a:gd name="T31" fmla="*/ 12 h 259"/>
                <a:gd name="T32" fmla="*/ 50 w 116"/>
                <a:gd name="T33" fmla="*/ 36 h 259"/>
                <a:gd name="T34" fmla="*/ 46 w 116"/>
                <a:gd name="T35" fmla="*/ 41 h 259"/>
                <a:gd name="T36" fmla="*/ 30 w 116"/>
                <a:gd name="T37" fmla="*/ 31 h 259"/>
                <a:gd name="T38" fmla="*/ 15 w 116"/>
                <a:gd name="T39" fmla="*/ 36 h 259"/>
                <a:gd name="T40" fmla="*/ 27 w 116"/>
                <a:gd name="T41" fmla="*/ 23 h 259"/>
                <a:gd name="T42" fmla="*/ 39 w 116"/>
                <a:gd name="T43" fmla="*/ 6 h 259"/>
                <a:gd name="T44" fmla="*/ 0 w 116"/>
                <a:gd name="T45" fmla="*/ 64 h 259"/>
                <a:gd name="T46" fmla="*/ 15 w 116"/>
                <a:gd name="T47" fmla="*/ 60 h 259"/>
                <a:gd name="T48" fmla="*/ 34 w 116"/>
                <a:gd name="T49" fmla="*/ 47 h 259"/>
                <a:gd name="T50" fmla="*/ 23 w 116"/>
                <a:gd name="T51" fmla="*/ 63 h 259"/>
                <a:gd name="T52" fmla="*/ 24 w 116"/>
                <a:gd name="T53" fmla="*/ 91 h 259"/>
                <a:gd name="T54" fmla="*/ 18 w 116"/>
                <a:gd name="T55" fmla="*/ 89 h 259"/>
                <a:gd name="T56" fmla="*/ 0 w 116"/>
                <a:gd name="T57" fmla="*/ 73 h 259"/>
                <a:gd name="T58" fmla="*/ 32 w 116"/>
                <a:gd name="T59" fmla="*/ 110 h 259"/>
                <a:gd name="T60" fmla="*/ 56 w 116"/>
                <a:gd name="T61" fmla="*/ 109 h 259"/>
                <a:gd name="T62" fmla="*/ 34 w 116"/>
                <a:gd name="T63" fmla="*/ 119 h 259"/>
                <a:gd name="T64" fmla="*/ 26 w 116"/>
                <a:gd name="T65" fmla="*/ 139 h 259"/>
                <a:gd name="T66" fmla="*/ 18 w 116"/>
                <a:gd name="T67" fmla="*/ 139 h 259"/>
                <a:gd name="T68" fmla="*/ 0 w 116"/>
                <a:gd name="T69" fmla="*/ 107 h 259"/>
                <a:gd name="T70" fmla="*/ 22 w 116"/>
                <a:gd name="T71" fmla="*/ 259 h 259"/>
                <a:gd name="T72" fmla="*/ 33 w 116"/>
                <a:gd name="T73" fmla="*/ 254 h 259"/>
                <a:gd name="T74" fmla="*/ 17 w 116"/>
                <a:gd name="T75" fmla="*/ 197 h 259"/>
                <a:gd name="T76" fmla="*/ 25 w 116"/>
                <a:gd name="T77" fmla="*/ 219 h 259"/>
                <a:gd name="T78" fmla="*/ 19 w 116"/>
                <a:gd name="T79" fmla="*/ 219 h 259"/>
                <a:gd name="T80" fmla="*/ 29 w 116"/>
                <a:gd name="T81" fmla="*/ 165 h 259"/>
                <a:gd name="T82" fmla="*/ 31 w 116"/>
                <a:gd name="T83" fmla="*/ 173 h 259"/>
                <a:gd name="T84" fmla="*/ 17 w 116"/>
                <a:gd name="T85" fmla="*/ 189 h 259"/>
                <a:gd name="T86" fmla="*/ 42 w 116"/>
                <a:gd name="T87" fmla="*/ 256 h 259"/>
                <a:gd name="T88" fmla="*/ 65 w 116"/>
                <a:gd name="T89" fmla="*/ 189 h 259"/>
                <a:gd name="T90" fmla="*/ 56 w 116"/>
                <a:gd name="T91" fmla="*/ 203 h 259"/>
                <a:gd name="T92" fmla="*/ 52 w 116"/>
                <a:gd name="T93" fmla="*/ 198 h 259"/>
                <a:gd name="T94" fmla="*/ 91 w 116"/>
                <a:gd name="T95" fmla="*/ 178 h 259"/>
                <a:gd name="T96" fmla="*/ 90 w 116"/>
                <a:gd name="T97" fmla="*/ 185 h 259"/>
                <a:gd name="T98" fmla="*/ 100 w 116"/>
                <a:gd name="T99" fmla="*/ 208 h 259"/>
                <a:gd name="T100" fmla="*/ 116 w 116"/>
                <a:gd name="T101" fmla="*/ 147 h 259"/>
                <a:gd name="T102" fmla="*/ 112 w 116"/>
                <a:gd name="T103" fmla="*/ 13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259">
                  <a:moveTo>
                    <a:pt x="112" y="136"/>
                  </a:moveTo>
                  <a:cubicBezTo>
                    <a:pt x="105" y="126"/>
                    <a:pt x="95" y="121"/>
                    <a:pt x="84" y="123"/>
                  </a:cubicBezTo>
                  <a:cubicBezTo>
                    <a:pt x="74" y="125"/>
                    <a:pt x="66" y="132"/>
                    <a:pt x="61" y="142"/>
                  </a:cubicBezTo>
                  <a:cubicBezTo>
                    <a:pt x="70" y="144"/>
                    <a:pt x="77" y="150"/>
                    <a:pt x="81" y="158"/>
                  </a:cubicBezTo>
                  <a:cubicBezTo>
                    <a:pt x="82" y="160"/>
                    <a:pt x="81" y="163"/>
                    <a:pt x="79" y="164"/>
                  </a:cubicBezTo>
                  <a:cubicBezTo>
                    <a:pt x="79" y="164"/>
                    <a:pt x="78" y="164"/>
                    <a:pt x="78" y="164"/>
                  </a:cubicBezTo>
                  <a:cubicBezTo>
                    <a:pt x="76" y="164"/>
                    <a:pt x="75" y="163"/>
                    <a:pt x="74" y="162"/>
                  </a:cubicBezTo>
                  <a:cubicBezTo>
                    <a:pt x="70" y="154"/>
                    <a:pt x="64" y="150"/>
                    <a:pt x="56" y="149"/>
                  </a:cubicBezTo>
                  <a:cubicBezTo>
                    <a:pt x="49" y="148"/>
                    <a:pt x="43" y="152"/>
                    <a:pt x="38" y="158"/>
                  </a:cubicBezTo>
                  <a:cubicBezTo>
                    <a:pt x="37" y="160"/>
                    <a:pt x="34" y="160"/>
                    <a:pt x="32" y="159"/>
                  </a:cubicBezTo>
                  <a:cubicBezTo>
                    <a:pt x="30" y="158"/>
                    <a:pt x="30" y="155"/>
                    <a:pt x="31" y="153"/>
                  </a:cubicBezTo>
                  <a:cubicBezTo>
                    <a:pt x="37" y="146"/>
                    <a:pt x="45" y="141"/>
                    <a:pt x="53" y="141"/>
                  </a:cubicBezTo>
                  <a:cubicBezTo>
                    <a:pt x="58" y="127"/>
                    <a:pt x="69" y="117"/>
                    <a:pt x="82" y="115"/>
                  </a:cubicBezTo>
                  <a:cubicBezTo>
                    <a:pt x="95" y="113"/>
                    <a:pt x="107" y="118"/>
                    <a:pt x="115" y="127"/>
                  </a:cubicBezTo>
                  <a:cubicBezTo>
                    <a:pt x="113" y="90"/>
                    <a:pt x="102" y="63"/>
                    <a:pt x="89" y="43"/>
                  </a:cubicBezTo>
                  <a:cubicBezTo>
                    <a:pt x="89" y="44"/>
                    <a:pt x="88" y="44"/>
                    <a:pt x="88" y="44"/>
                  </a:cubicBezTo>
                  <a:cubicBezTo>
                    <a:pt x="80" y="46"/>
                    <a:pt x="74" y="50"/>
                    <a:pt x="71" y="55"/>
                  </a:cubicBezTo>
                  <a:cubicBezTo>
                    <a:pt x="67" y="61"/>
                    <a:pt x="68" y="68"/>
                    <a:pt x="68" y="72"/>
                  </a:cubicBezTo>
                  <a:cubicBezTo>
                    <a:pt x="70" y="72"/>
                    <a:pt x="72" y="73"/>
                    <a:pt x="73" y="75"/>
                  </a:cubicBezTo>
                  <a:cubicBezTo>
                    <a:pt x="81" y="81"/>
                    <a:pt x="82" y="91"/>
                    <a:pt x="82" y="91"/>
                  </a:cubicBezTo>
                  <a:cubicBezTo>
                    <a:pt x="82" y="94"/>
                    <a:pt x="80" y="95"/>
                    <a:pt x="78" y="95"/>
                  </a:cubicBezTo>
                  <a:cubicBezTo>
                    <a:pt x="78" y="95"/>
                    <a:pt x="78" y="95"/>
                    <a:pt x="78" y="95"/>
                  </a:cubicBezTo>
                  <a:cubicBezTo>
                    <a:pt x="75" y="95"/>
                    <a:pt x="74" y="94"/>
                    <a:pt x="74" y="92"/>
                  </a:cubicBezTo>
                  <a:cubicBezTo>
                    <a:pt x="74" y="92"/>
                    <a:pt x="73" y="85"/>
                    <a:pt x="68" y="81"/>
                  </a:cubicBezTo>
                  <a:cubicBezTo>
                    <a:pt x="65" y="78"/>
                    <a:pt x="59" y="77"/>
                    <a:pt x="52" y="78"/>
                  </a:cubicBezTo>
                  <a:cubicBezTo>
                    <a:pt x="50" y="79"/>
                    <a:pt x="48" y="77"/>
                    <a:pt x="48" y="75"/>
                  </a:cubicBezTo>
                  <a:cubicBezTo>
                    <a:pt x="47" y="73"/>
                    <a:pt x="49" y="71"/>
                    <a:pt x="51" y="70"/>
                  </a:cubicBezTo>
                  <a:cubicBezTo>
                    <a:pt x="54" y="70"/>
                    <a:pt x="57" y="70"/>
                    <a:pt x="60" y="70"/>
                  </a:cubicBezTo>
                  <a:cubicBezTo>
                    <a:pt x="59" y="65"/>
                    <a:pt x="60" y="58"/>
                    <a:pt x="64" y="51"/>
                  </a:cubicBezTo>
                  <a:cubicBezTo>
                    <a:pt x="68" y="44"/>
                    <a:pt x="75" y="39"/>
                    <a:pt x="84" y="37"/>
                  </a:cubicBezTo>
                  <a:cubicBezTo>
                    <a:pt x="74" y="24"/>
                    <a:pt x="62" y="15"/>
                    <a:pt x="51" y="10"/>
                  </a:cubicBezTo>
                  <a:cubicBezTo>
                    <a:pt x="51" y="11"/>
                    <a:pt x="50" y="12"/>
                    <a:pt x="48" y="12"/>
                  </a:cubicBezTo>
                  <a:cubicBezTo>
                    <a:pt x="39" y="14"/>
                    <a:pt x="36" y="20"/>
                    <a:pt x="35" y="24"/>
                  </a:cubicBezTo>
                  <a:cubicBezTo>
                    <a:pt x="42" y="25"/>
                    <a:pt x="47" y="30"/>
                    <a:pt x="50" y="36"/>
                  </a:cubicBezTo>
                  <a:cubicBezTo>
                    <a:pt x="51" y="38"/>
                    <a:pt x="50" y="40"/>
                    <a:pt x="48" y="41"/>
                  </a:cubicBezTo>
                  <a:cubicBezTo>
                    <a:pt x="47" y="41"/>
                    <a:pt x="47" y="41"/>
                    <a:pt x="46" y="41"/>
                  </a:cubicBezTo>
                  <a:cubicBezTo>
                    <a:pt x="45" y="41"/>
                    <a:pt x="43" y="41"/>
                    <a:pt x="42" y="39"/>
                  </a:cubicBezTo>
                  <a:cubicBezTo>
                    <a:pt x="40" y="34"/>
                    <a:pt x="36" y="31"/>
                    <a:pt x="30" y="31"/>
                  </a:cubicBezTo>
                  <a:cubicBezTo>
                    <a:pt x="27" y="31"/>
                    <a:pt x="23" y="33"/>
                    <a:pt x="20" y="36"/>
                  </a:cubicBezTo>
                  <a:cubicBezTo>
                    <a:pt x="19" y="37"/>
                    <a:pt x="16" y="37"/>
                    <a:pt x="15" y="36"/>
                  </a:cubicBezTo>
                  <a:cubicBezTo>
                    <a:pt x="13" y="34"/>
                    <a:pt x="13" y="32"/>
                    <a:pt x="14" y="30"/>
                  </a:cubicBezTo>
                  <a:cubicBezTo>
                    <a:pt x="18" y="27"/>
                    <a:pt x="22" y="24"/>
                    <a:pt x="27" y="23"/>
                  </a:cubicBezTo>
                  <a:cubicBezTo>
                    <a:pt x="28" y="18"/>
                    <a:pt x="32" y="10"/>
                    <a:pt x="41" y="6"/>
                  </a:cubicBezTo>
                  <a:cubicBezTo>
                    <a:pt x="40" y="6"/>
                    <a:pt x="40" y="6"/>
                    <a:pt x="39" y="6"/>
                  </a:cubicBezTo>
                  <a:cubicBezTo>
                    <a:pt x="17" y="0"/>
                    <a:pt x="5" y="4"/>
                    <a:pt x="0" y="7"/>
                  </a:cubicBezTo>
                  <a:cubicBezTo>
                    <a:pt x="0" y="64"/>
                    <a:pt x="0" y="64"/>
                    <a:pt x="0" y="64"/>
                  </a:cubicBezTo>
                  <a:cubicBezTo>
                    <a:pt x="3" y="64"/>
                    <a:pt x="8" y="63"/>
                    <a:pt x="14" y="64"/>
                  </a:cubicBezTo>
                  <a:cubicBezTo>
                    <a:pt x="14" y="63"/>
                    <a:pt x="15" y="61"/>
                    <a:pt x="15" y="60"/>
                  </a:cubicBezTo>
                  <a:cubicBezTo>
                    <a:pt x="18" y="52"/>
                    <a:pt x="23" y="47"/>
                    <a:pt x="29" y="45"/>
                  </a:cubicBezTo>
                  <a:cubicBezTo>
                    <a:pt x="31" y="44"/>
                    <a:pt x="33" y="45"/>
                    <a:pt x="34" y="47"/>
                  </a:cubicBezTo>
                  <a:cubicBezTo>
                    <a:pt x="35" y="49"/>
                    <a:pt x="34" y="52"/>
                    <a:pt x="32" y="52"/>
                  </a:cubicBezTo>
                  <a:cubicBezTo>
                    <a:pt x="28" y="54"/>
                    <a:pt x="25" y="57"/>
                    <a:pt x="23" y="63"/>
                  </a:cubicBezTo>
                  <a:cubicBezTo>
                    <a:pt x="20" y="70"/>
                    <a:pt x="21" y="79"/>
                    <a:pt x="25" y="85"/>
                  </a:cubicBezTo>
                  <a:cubicBezTo>
                    <a:pt x="26" y="87"/>
                    <a:pt x="26" y="89"/>
                    <a:pt x="24" y="91"/>
                  </a:cubicBezTo>
                  <a:cubicBezTo>
                    <a:pt x="23" y="91"/>
                    <a:pt x="23" y="91"/>
                    <a:pt x="22" y="91"/>
                  </a:cubicBezTo>
                  <a:cubicBezTo>
                    <a:pt x="20" y="91"/>
                    <a:pt x="19" y="91"/>
                    <a:pt x="18" y="89"/>
                  </a:cubicBezTo>
                  <a:cubicBezTo>
                    <a:pt x="15" y="85"/>
                    <a:pt x="14" y="79"/>
                    <a:pt x="13" y="73"/>
                  </a:cubicBezTo>
                  <a:cubicBezTo>
                    <a:pt x="7" y="71"/>
                    <a:pt x="3" y="72"/>
                    <a:pt x="0" y="73"/>
                  </a:cubicBezTo>
                  <a:cubicBezTo>
                    <a:pt x="0" y="99"/>
                    <a:pt x="0" y="99"/>
                    <a:pt x="0" y="99"/>
                  </a:cubicBezTo>
                  <a:cubicBezTo>
                    <a:pt x="12" y="97"/>
                    <a:pt x="25" y="100"/>
                    <a:pt x="32" y="110"/>
                  </a:cubicBezTo>
                  <a:cubicBezTo>
                    <a:pt x="38" y="106"/>
                    <a:pt x="45" y="105"/>
                    <a:pt x="52" y="105"/>
                  </a:cubicBezTo>
                  <a:cubicBezTo>
                    <a:pt x="54" y="105"/>
                    <a:pt x="56" y="106"/>
                    <a:pt x="56" y="109"/>
                  </a:cubicBezTo>
                  <a:cubicBezTo>
                    <a:pt x="56" y="111"/>
                    <a:pt x="54" y="113"/>
                    <a:pt x="52" y="113"/>
                  </a:cubicBezTo>
                  <a:cubicBezTo>
                    <a:pt x="46" y="113"/>
                    <a:pt x="39" y="114"/>
                    <a:pt x="34" y="119"/>
                  </a:cubicBezTo>
                  <a:cubicBezTo>
                    <a:pt x="34" y="119"/>
                    <a:pt x="34" y="119"/>
                    <a:pt x="34" y="119"/>
                  </a:cubicBezTo>
                  <a:cubicBezTo>
                    <a:pt x="29" y="123"/>
                    <a:pt x="26" y="129"/>
                    <a:pt x="26" y="139"/>
                  </a:cubicBezTo>
                  <a:cubicBezTo>
                    <a:pt x="26" y="141"/>
                    <a:pt x="24" y="143"/>
                    <a:pt x="22" y="143"/>
                  </a:cubicBezTo>
                  <a:cubicBezTo>
                    <a:pt x="20" y="143"/>
                    <a:pt x="18" y="141"/>
                    <a:pt x="18" y="139"/>
                  </a:cubicBezTo>
                  <a:cubicBezTo>
                    <a:pt x="18" y="129"/>
                    <a:pt x="21" y="121"/>
                    <a:pt x="26" y="115"/>
                  </a:cubicBezTo>
                  <a:cubicBezTo>
                    <a:pt x="21" y="107"/>
                    <a:pt x="10" y="105"/>
                    <a:pt x="0" y="107"/>
                  </a:cubicBezTo>
                  <a:cubicBezTo>
                    <a:pt x="0" y="254"/>
                    <a:pt x="0" y="254"/>
                    <a:pt x="0" y="254"/>
                  </a:cubicBezTo>
                  <a:cubicBezTo>
                    <a:pt x="4" y="257"/>
                    <a:pt x="10" y="259"/>
                    <a:pt x="22" y="259"/>
                  </a:cubicBezTo>
                  <a:cubicBezTo>
                    <a:pt x="24" y="259"/>
                    <a:pt x="28" y="258"/>
                    <a:pt x="32" y="258"/>
                  </a:cubicBezTo>
                  <a:cubicBezTo>
                    <a:pt x="31" y="256"/>
                    <a:pt x="32" y="255"/>
                    <a:pt x="33" y="254"/>
                  </a:cubicBezTo>
                  <a:cubicBezTo>
                    <a:pt x="47" y="240"/>
                    <a:pt x="46" y="224"/>
                    <a:pt x="41" y="213"/>
                  </a:cubicBezTo>
                  <a:cubicBezTo>
                    <a:pt x="36" y="203"/>
                    <a:pt x="27" y="197"/>
                    <a:pt x="17" y="197"/>
                  </a:cubicBezTo>
                  <a:cubicBezTo>
                    <a:pt x="17" y="203"/>
                    <a:pt x="20" y="209"/>
                    <a:pt x="25" y="213"/>
                  </a:cubicBezTo>
                  <a:cubicBezTo>
                    <a:pt x="26" y="215"/>
                    <a:pt x="26" y="217"/>
                    <a:pt x="25" y="219"/>
                  </a:cubicBezTo>
                  <a:cubicBezTo>
                    <a:pt x="24" y="219"/>
                    <a:pt x="23" y="220"/>
                    <a:pt x="22" y="220"/>
                  </a:cubicBezTo>
                  <a:cubicBezTo>
                    <a:pt x="21" y="220"/>
                    <a:pt x="20" y="219"/>
                    <a:pt x="19" y="219"/>
                  </a:cubicBezTo>
                  <a:cubicBezTo>
                    <a:pt x="10" y="210"/>
                    <a:pt x="6" y="197"/>
                    <a:pt x="10" y="185"/>
                  </a:cubicBezTo>
                  <a:cubicBezTo>
                    <a:pt x="12" y="175"/>
                    <a:pt x="20" y="167"/>
                    <a:pt x="29" y="165"/>
                  </a:cubicBezTo>
                  <a:cubicBezTo>
                    <a:pt x="32" y="164"/>
                    <a:pt x="34" y="166"/>
                    <a:pt x="34" y="168"/>
                  </a:cubicBezTo>
                  <a:cubicBezTo>
                    <a:pt x="35" y="170"/>
                    <a:pt x="33" y="172"/>
                    <a:pt x="31" y="173"/>
                  </a:cubicBezTo>
                  <a:cubicBezTo>
                    <a:pt x="25" y="174"/>
                    <a:pt x="19" y="180"/>
                    <a:pt x="17" y="187"/>
                  </a:cubicBezTo>
                  <a:cubicBezTo>
                    <a:pt x="17" y="188"/>
                    <a:pt x="17" y="189"/>
                    <a:pt x="17" y="189"/>
                  </a:cubicBezTo>
                  <a:cubicBezTo>
                    <a:pt x="30" y="189"/>
                    <a:pt x="42" y="197"/>
                    <a:pt x="48" y="210"/>
                  </a:cubicBezTo>
                  <a:cubicBezTo>
                    <a:pt x="56" y="225"/>
                    <a:pt x="53" y="242"/>
                    <a:pt x="42" y="256"/>
                  </a:cubicBezTo>
                  <a:cubicBezTo>
                    <a:pt x="60" y="251"/>
                    <a:pt x="82" y="239"/>
                    <a:pt x="98" y="215"/>
                  </a:cubicBezTo>
                  <a:cubicBezTo>
                    <a:pt x="82" y="214"/>
                    <a:pt x="69" y="201"/>
                    <a:pt x="65" y="189"/>
                  </a:cubicBezTo>
                  <a:cubicBezTo>
                    <a:pt x="63" y="191"/>
                    <a:pt x="61" y="195"/>
                    <a:pt x="60" y="199"/>
                  </a:cubicBezTo>
                  <a:cubicBezTo>
                    <a:pt x="60" y="201"/>
                    <a:pt x="58" y="203"/>
                    <a:pt x="56" y="203"/>
                  </a:cubicBezTo>
                  <a:cubicBezTo>
                    <a:pt x="56" y="203"/>
                    <a:pt x="56" y="203"/>
                    <a:pt x="55" y="203"/>
                  </a:cubicBezTo>
                  <a:cubicBezTo>
                    <a:pt x="53" y="202"/>
                    <a:pt x="52" y="200"/>
                    <a:pt x="52" y="198"/>
                  </a:cubicBezTo>
                  <a:cubicBezTo>
                    <a:pt x="53" y="190"/>
                    <a:pt x="57" y="185"/>
                    <a:pt x="62" y="181"/>
                  </a:cubicBezTo>
                  <a:cubicBezTo>
                    <a:pt x="69" y="176"/>
                    <a:pt x="79" y="175"/>
                    <a:pt x="91" y="178"/>
                  </a:cubicBezTo>
                  <a:cubicBezTo>
                    <a:pt x="93" y="178"/>
                    <a:pt x="95" y="180"/>
                    <a:pt x="94" y="182"/>
                  </a:cubicBezTo>
                  <a:cubicBezTo>
                    <a:pt x="94" y="184"/>
                    <a:pt x="92" y="186"/>
                    <a:pt x="90" y="185"/>
                  </a:cubicBezTo>
                  <a:cubicBezTo>
                    <a:pt x="83" y="184"/>
                    <a:pt x="77" y="184"/>
                    <a:pt x="72" y="185"/>
                  </a:cubicBezTo>
                  <a:cubicBezTo>
                    <a:pt x="74" y="195"/>
                    <a:pt x="86" y="207"/>
                    <a:pt x="100" y="208"/>
                  </a:cubicBezTo>
                  <a:cubicBezTo>
                    <a:pt x="101" y="208"/>
                    <a:pt x="101" y="208"/>
                    <a:pt x="102" y="208"/>
                  </a:cubicBezTo>
                  <a:cubicBezTo>
                    <a:pt x="111" y="193"/>
                    <a:pt x="116" y="173"/>
                    <a:pt x="116" y="147"/>
                  </a:cubicBezTo>
                  <a:cubicBezTo>
                    <a:pt x="116" y="144"/>
                    <a:pt x="116" y="141"/>
                    <a:pt x="116" y="137"/>
                  </a:cubicBezTo>
                  <a:cubicBezTo>
                    <a:pt x="114" y="138"/>
                    <a:pt x="113" y="137"/>
                    <a:pt x="112" y="136"/>
                  </a:cubicBezTo>
                  <a:close/>
                </a:path>
              </a:pathLst>
            </a:custGeom>
            <a:solidFill>
              <a:srgbClr val="20202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7912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500"/>
                                        <p:tgtEl>
                                          <p:spTgt spid="10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8"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4C64-9275-4243-974E-9AD444559C79}"/>
              </a:ext>
            </a:extLst>
          </p:cNvPr>
          <p:cNvSpPr>
            <a:spLocks noGrp="1"/>
          </p:cNvSpPr>
          <p:nvPr>
            <p:ph type="title"/>
          </p:nvPr>
        </p:nvSpPr>
        <p:spPr>
          <a:xfrm>
            <a:off x="365760" y="1468613"/>
            <a:ext cx="8549640" cy="923330"/>
          </a:xfrm>
        </p:spPr>
        <p:txBody>
          <a:bodyPr/>
          <a:lstStyle/>
          <a:p>
            <a:r>
              <a:rPr lang="en-US"/>
              <a:t>What does the future hold for intelligent agents?</a:t>
            </a:r>
          </a:p>
        </p:txBody>
      </p:sp>
      <p:sp>
        <p:nvSpPr>
          <p:cNvPr id="3" name="Text Placeholder 2">
            <a:extLst>
              <a:ext uri="{FF2B5EF4-FFF2-40B4-BE49-F238E27FC236}">
                <a16:creationId xmlns:a16="http://schemas.microsoft.com/office/drawing/2014/main" id="{6829D123-6859-482F-9733-EDF1246F705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232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6A949E-7430-40A7-AF2B-F33325E3EF3C}"/>
              </a:ext>
            </a:extLst>
          </p:cNvPr>
          <p:cNvSpPr>
            <a:spLocks noGrp="1"/>
          </p:cNvSpPr>
          <p:nvPr>
            <p:ph type="title"/>
          </p:nvPr>
        </p:nvSpPr>
        <p:spPr/>
        <p:txBody>
          <a:bodyPr/>
          <a:lstStyle/>
          <a:p>
            <a:r>
              <a:rPr lang="en-US" dirty="0"/>
              <a:t>Intelligent agents will mature in three stages</a:t>
            </a:r>
          </a:p>
        </p:txBody>
      </p:sp>
      <p:sp>
        <p:nvSpPr>
          <p:cNvPr id="2" name="Content Placeholder 1">
            <a:extLst>
              <a:ext uri="{FF2B5EF4-FFF2-40B4-BE49-F238E27FC236}">
                <a16:creationId xmlns:a16="http://schemas.microsoft.com/office/drawing/2014/main" id="{E2EE1A21-C826-420F-8A4D-17E3A7027E07}"/>
              </a:ext>
            </a:extLst>
          </p:cNvPr>
          <p:cNvSpPr>
            <a:spLocks noGrp="1"/>
          </p:cNvSpPr>
          <p:nvPr>
            <p:ph idx="1"/>
          </p:nvPr>
        </p:nvSpPr>
        <p:spPr/>
        <p:txBody>
          <a:bodyPr/>
          <a:lstStyle/>
          <a:p>
            <a:endParaRPr lang="en-US"/>
          </a:p>
        </p:txBody>
      </p:sp>
      <p:sp>
        <p:nvSpPr>
          <p:cNvPr id="6" name="Text Placeholder 5">
            <a:extLst>
              <a:ext uri="{FF2B5EF4-FFF2-40B4-BE49-F238E27FC236}">
                <a16:creationId xmlns:a16="http://schemas.microsoft.com/office/drawing/2014/main" id="{A41A0201-7DE1-447E-A747-32B3E16A2DB4}"/>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439085B2-23B3-431C-B872-A6DB39BB358D}"/>
              </a:ext>
            </a:extLst>
          </p:cNvPr>
          <p:cNvPicPr>
            <a:picLocks noChangeAspect="1"/>
          </p:cNvPicPr>
          <p:nvPr/>
        </p:nvPicPr>
        <p:blipFill>
          <a:blip r:embed="rId3"/>
          <a:stretch>
            <a:fillRect/>
          </a:stretch>
        </p:blipFill>
        <p:spPr>
          <a:xfrm>
            <a:off x="398206" y="1442633"/>
            <a:ext cx="8347587" cy="1377711"/>
          </a:xfrm>
          <a:prstGeom prst="rect">
            <a:avLst/>
          </a:prstGeom>
        </p:spPr>
      </p:pic>
      <p:sp>
        <p:nvSpPr>
          <p:cNvPr id="4" name="TextBox 3">
            <a:extLst>
              <a:ext uri="{FF2B5EF4-FFF2-40B4-BE49-F238E27FC236}">
                <a16:creationId xmlns:a16="http://schemas.microsoft.com/office/drawing/2014/main" id="{1EE78AD6-6942-4BEF-AEF9-144011FBD7AE}"/>
              </a:ext>
            </a:extLst>
          </p:cNvPr>
          <p:cNvSpPr txBox="1"/>
          <p:nvPr/>
        </p:nvSpPr>
        <p:spPr>
          <a:xfrm>
            <a:off x="594360" y="2820344"/>
            <a:ext cx="2225040" cy="1508105"/>
          </a:xfrm>
          <a:prstGeom prst="rect">
            <a:avLst/>
          </a:prstGeom>
          <a:noFill/>
        </p:spPr>
        <p:txBody>
          <a:bodyPr wrap="square" lIns="0" tIns="0" rIns="0" bIns="0" rtlCol="0">
            <a:spAutoFit/>
          </a:bodyPr>
          <a:lstStyle/>
          <a:p>
            <a:pPr>
              <a:spcAft>
                <a:spcPts val="600"/>
              </a:spcAft>
            </a:pPr>
            <a:r>
              <a:rPr lang="en-US" sz="1400"/>
              <a:t>IAs will improve their ability to </a:t>
            </a:r>
            <a:r>
              <a:rPr lang="en-US" sz="1400" b="1"/>
              <a:t>respond to complex questions</a:t>
            </a:r>
            <a:r>
              <a:rPr lang="en-US" sz="1400"/>
              <a:t>. IAs will curate content to a user based on learned habits (location, a person’s daily routine, purchase history, etc.).</a:t>
            </a:r>
          </a:p>
        </p:txBody>
      </p:sp>
      <p:sp>
        <p:nvSpPr>
          <p:cNvPr id="10" name="TextBox 9">
            <a:extLst>
              <a:ext uri="{FF2B5EF4-FFF2-40B4-BE49-F238E27FC236}">
                <a16:creationId xmlns:a16="http://schemas.microsoft.com/office/drawing/2014/main" id="{E8D33E86-39BF-4AA5-B402-D74CADF6D32A}"/>
              </a:ext>
            </a:extLst>
          </p:cNvPr>
          <p:cNvSpPr txBox="1"/>
          <p:nvPr/>
        </p:nvSpPr>
        <p:spPr>
          <a:xfrm>
            <a:off x="3200400" y="2820343"/>
            <a:ext cx="2522219" cy="1292662"/>
          </a:xfrm>
          <a:prstGeom prst="rect">
            <a:avLst/>
          </a:prstGeom>
          <a:noFill/>
        </p:spPr>
        <p:txBody>
          <a:bodyPr wrap="square" lIns="0" tIns="0" rIns="0" bIns="0" rtlCol="0">
            <a:spAutoFit/>
          </a:bodyPr>
          <a:lstStyle/>
          <a:p>
            <a:pPr>
              <a:spcAft>
                <a:spcPts val="600"/>
              </a:spcAft>
            </a:pPr>
            <a:r>
              <a:rPr lang="en-US" sz="1400"/>
              <a:t>IAs will begin to </a:t>
            </a:r>
            <a:r>
              <a:rPr lang="en-US" sz="1400" b="1"/>
              <a:t>anticipate customers’ needs and wants </a:t>
            </a:r>
            <a:r>
              <a:rPr lang="en-US" sz="1400"/>
              <a:t>before they search or ask a question. IAs will suggest or recommend solutions proactively.</a:t>
            </a:r>
          </a:p>
        </p:txBody>
      </p:sp>
      <p:sp>
        <p:nvSpPr>
          <p:cNvPr id="11" name="TextBox 10">
            <a:extLst>
              <a:ext uri="{FF2B5EF4-FFF2-40B4-BE49-F238E27FC236}">
                <a16:creationId xmlns:a16="http://schemas.microsoft.com/office/drawing/2014/main" id="{E542DDF5-0E0D-410B-99E9-EF8E5D84ABF3}"/>
              </a:ext>
            </a:extLst>
          </p:cNvPr>
          <p:cNvSpPr txBox="1"/>
          <p:nvPr/>
        </p:nvSpPr>
        <p:spPr>
          <a:xfrm>
            <a:off x="5842573" y="2820343"/>
            <a:ext cx="2707067" cy="1723549"/>
          </a:xfrm>
          <a:prstGeom prst="rect">
            <a:avLst/>
          </a:prstGeom>
          <a:noFill/>
        </p:spPr>
        <p:txBody>
          <a:bodyPr wrap="square" lIns="0" tIns="0" rIns="0" bIns="0" rtlCol="0">
            <a:spAutoFit/>
          </a:bodyPr>
          <a:lstStyle/>
          <a:p>
            <a:pPr>
              <a:spcAft>
                <a:spcPts val="600"/>
              </a:spcAft>
            </a:pPr>
            <a:r>
              <a:rPr lang="en-US" sz="1400"/>
              <a:t>IAs will begin to anticipate customers’ needs and wants, consider their affinities and habits, and </a:t>
            </a:r>
            <a:r>
              <a:rPr lang="en-US" sz="1400" b="1"/>
              <a:t>complete simple purchased on their behalf</a:t>
            </a:r>
            <a:r>
              <a:rPr lang="en-US" sz="1400"/>
              <a:t>. IAs will be able to make reoccurring or simple purchase decisions without the user’s explicit consent.</a:t>
            </a:r>
          </a:p>
        </p:txBody>
      </p:sp>
    </p:spTree>
    <p:extLst>
      <p:ext uri="{BB962C8B-B14F-4D97-AF65-F5344CB8AC3E}">
        <p14:creationId xmlns:p14="http://schemas.microsoft.com/office/powerpoint/2010/main" val="101196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C440-46F0-4A72-AD0C-F8C0B11831D7}"/>
              </a:ext>
            </a:extLst>
          </p:cNvPr>
          <p:cNvSpPr>
            <a:spLocks noGrp="1"/>
          </p:cNvSpPr>
          <p:nvPr>
            <p:ph type="title"/>
          </p:nvPr>
        </p:nvSpPr>
        <p:spPr/>
        <p:txBody>
          <a:bodyPr/>
          <a:lstStyle/>
          <a:p>
            <a:r>
              <a:rPr lang="en-US"/>
              <a:t>IAs will not just affect B2C companies</a:t>
            </a:r>
          </a:p>
        </p:txBody>
      </p:sp>
      <p:sp>
        <p:nvSpPr>
          <p:cNvPr id="3" name="Text Placeholder 2">
            <a:extLst>
              <a:ext uri="{FF2B5EF4-FFF2-40B4-BE49-F238E27FC236}">
                <a16:creationId xmlns:a16="http://schemas.microsoft.com/office/drawing/2014/main" id="{8CB5B9F8-0E41-4640-A9C0-B55661F2D11B}"/>
              </a:ext>
            </a:extLst>
          </p:cNvPr>
          <p:cNvSpPr>
            <a:spLocks noGrp="1"/>
          </p:cNvSpPr>
          <p:nvPr>
            <p:ph type="body" sz="half" idx="2"/>
          </p:nvPr>
        </p:nvSpPr>
        <p:spPr/>
        <p:txBody>
          <a:bodyPr/>
          <a:lstStyle/>
          <a:p>
            <a:r>
              <a:rPr lang="en-US"/>
              <a:t>Source: Forrester’s “The Birth Of The B2B Consumer” report.</a:t>
            </a:r>
          </a:p>
        </p:txBody>
      </p:sp>
      <p:pic>
        <p:nvPicPr>
          <p:cNvPr id="5" name="Picture 4">
            <a:extLst>
              <a:ext uri="{FF2B5EF4-FFF2-40B4-BE49-F238E27FC236}">
                <a16:creationId xmlns:a16="http://schemas.microsoft.com/office/drawing/2014/main" id="{9C080363-63C7-4C1F-864B-468246002FD9}"/>
              </a:ext>
            </a:extLst>
          </p:cNvPr>
          <p:cNvPicPr>
            <a:picLocks noChangeAspect="1"/>
          </p:cNvPicPr>
          <p:nvPr/>
        </p:nvPicPr>
        <p:blipFill>
          <a:blip r:embed="rId2"/>
          <a:stretch>
            <a:fillRect/>
          </a:stretch>
        </p:blipFill>
        <p:spPr>
          <a:xfrm>
            <a:off x="1714500" y="1181100"/>
            <a:ext cx="5715000" cy="2781300"/>
          </a:xfrm>
          <a:prstGeom prst="rect">
            <a:avLst/>
          </a:prstGeom>
        </p:spPr>
      </p:pic>
    </p:spTree>
    <p:extLst>
      <p:ext uri="{BB962C8B-B14F-4D97-AF65-F5344CB8AC3E}">
        <p14:creationId xmlns:p14="http://schemas.microsoft.com/office/powerpoint/2010/main" val="120631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6B91-3B6D-43B5-A974-E43FE4C34889}"/>
              </a:ext>
            </a:extLst>
          </p:cNvPr>
          <p:cNvSpPr>
            <a:spLocks noGrp="1"/>
          </p:cNvSpPr>
          <p:nvPr>
            <p:ph type="title"/>
          </p:nvPr>
        </p:nvSpPr>
        <p:spPr/>
        <p:txBody>
          <a:bodyPr/>
          <a:lstStyle/>
          <a:p>
            <a:r>
              <a:rPr lang="en-US"/>
              <a:t>What should you be doing?</a:t>
            </a:r>
          </a:p>
        </p:txBody>
      </p:sp>
      <p:sp>
        <p:nvSpPr>
          <p:cNvPr id="3" name="Text Placeholder 2">
            <a:extLst>
              <a:ext uri="{FF2B5EF4-FFF2-40B4-BE49-F238E27FC236}">
                <a16:creationId xmlns:a16="http://schemas.microsoft.com/office/drawing/2014/main" id="{D67D0099-BF28-4994-AEC7-0736B5F94B6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7487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CA1A2-ACD8-431F-9871-5E3C35B0CBAA}"/>
              </a:ext>
            </a:extLst>
          </p:cNvPr>
          <p:cNvSpPr>
            <a:spLocks noGrp="1"/>
          </p:cNvSpPr>
          <p:nvPr>
            <p:ph type="title"/>
          </p:nvPr>
        </p:nvSpPr>
        <p:spPr>
          <a:xfrm>
            <a:off x="365759" y="274320"/>
            <a:ext cx="8549640" cy="360099"/>
          </a:xfrm>
        </p:spPr>
        <p:txBody>
          <a:bodyPr/>
          <a:lstStyle/>
          <a:p>
            <a:r>
              <a:rPr lang="en-US" dirty="0"/>
              <a:t>You have two options in voice search today</a:t>
            </a:r>
          </a:p>
        </p:txBody>
      </p:sp>
      <p:sp>
        <p:nvSpPr>
          <p:cNvPr id="3" name="Content Placeholder 2">
            <a:extLst>
              <a:ext uri="{FF2B5EF4-FFF2-40B4-BE49-F238E27FC236}">
                <a16:creationId xmlns:a16="http://schemas.microsoft.com/office/drawing/2014/main" id="{C85D5864-D6E6-4213-909E-2D49D51E9B7A}"/>
              </a:ext>
            </a:extLst>
          </p:cNvPr>
          <p:cNvSpPr>
            <a:spLocks noGrp="1"/>
          </p:cNvSpPr>
          <p:nvPr>
            <p:ph idx="1"/>
          </p:nvPr>
        </p:nvSpPr>
        <p:spPr>
          <a:xfrm>
            <a:off x="365760" y="994516"/>
            <a:ext cx="8549640" cy="3513475"/>
          </a:xfrm>
        </p:spPr>
        <p:txBody>
          <a:bodyPr/>
          <a:lstStyle/>
          <a:p>
            <a:pPr marL="457200" indent="-457200">
              <a:buFont typeface="+mj-lt"/>
              <a:buAutoNum type="arabicPeriod"/>
            </a:pPr>
            <a:r>
              <a:rPr lang="en-US" dirty="0"/>
              <a:t>Ensure your content is built with search engine optimization (SEO) in mind to gain visibility in voice search queries</a:t>
            </a:r>
          </a:p>
          <a:p>
            <a:pPr marL="457200" indent="-457200">
              <a:buFont typeface="+mj-lt"/>
              <a:buAutoNum type="arabicPeriod"/>
            </a:pPr>
            <a:r>
              <a:rPr lang="en-US" dirty="0"/>
              <a:t>Develop Alexa “Skills” or Google “Actions” that serve simple needs and are based on repetition </a:t>
            </a:r>
          </a:p>
        </p:txBody>
      </p:sp>
      <p:sp>
        <p:nvSpPr>
          <p:cNvPr id="4" name="Text Placeholder 3">
            <a:extLst>
              <a:ext uri="{FF2B5EF4-FFF2-40B4-BE49-F238E27FC236}">
                <a16:creationId xmlns:a16="http://schemas.microsoft.com/office/drawing/2014/main" id="{005E585E-6B13-4DBB-861B-B246B218A0EC}"/>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6027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4DA18-DAC1-45D0-B23E-A5EDB06D8A62}"/>
              </a:ext>
            </a:extLst>
          </p:cNvPr>
          <p:cNvSpPr>
            <a:spLocks noGrp="1"/>
          </p:cNvSpPr>
          <p:nvPr>
            <p:ph type="title"/>
          </p:nvPr>
        </p:nvSpPr>
        <p:spPr/>
        <p:txBody>
          <a:bodyPr/>
          <a:lstStyle/>
          <a:p>
            <a:r>
              <a:rPr lang="en-US"/>
              <a:t>Recommendations</a:t>
            </a:r>
          </a:p>
        </p:txBody>
      </p:sp>
      <p:sp>
        <p:nvSpPr>
          <p:cNvPr id="3" name="Content Placeholder 2">
            <a:extLst>
              <a:ext uri="{FF2B5EF4-FFF2-40B4-BE49-F238E27FC236}">
                <a16:creationId xmlns:a16="http://schemas.microsoft.com/office/drawing/2014/main" id="{76CB3D06-489E-4278-B1E8-5F7298ED239B}"/>
              </a:ext>
            </a:extLst>
          </p:cNvPr>
          <p:cNvSpPr>
            <a:spLocks noGrp="1"/>
          </p:cNvSpPr>
          <p:nvPr>
            <p:ph idx="1"/>
          </p:nvPr>
        </p:nvSpPr>
        <p:spPr/>
        <p:txBody>
          <a:bodyPr vert="horz" lIns="0" tIns="0" rIns="0" bIns="0" rtlCol="0" anchor="t">
            <a:noAutofit/>
          </a:bodyPr>
          <a:lstStyle/>
          <a:p>
            <a:pPr marL="164465" indent="-164465"/>
            <a:r>
              <a:rPr lang="en-US" dirty="0"/>
              <a:t>Don’t worry about “Skills” or “Actions” right now</a:t>
            </a:r>
          </a:p>
          <a:p>
            <a:pPr marL="164465" indent="-164465"/>
            <a:r>
              <a:rPr lang="en-US" dirty="0"/>
              <a:t>Think like a marketer</a:t>
            </a:r>
          </a:p>
          <a:p>
            <a:pPr lvl="1" indent="-164465"/>
            <a:r>
              <a:rPr lang="en-US" dirty="0">
                <a:latin typeface="Arial"/>
                <a:cs typeface="Arial"/>
              </a:rPr>
              <a:t>The end-user is in control</a:t>
            </a:r>
          </a:p>
          <a:p>
            <a:pPr lvl="1" indent="-164465"/>
            <a:r>
              <a:rPr lang="en-US" dirty="0">
                <a:latin typeface="Arial"/>
                <a:cs typeface="Arial"/>
              </a:rPr>
              <a:t>Deliver content/information that people are seeking</a:t>
            </a:r>
          </a:p>
          <a:p>
            <a:pPr marL="164465" indent="-164465"/>
            <a:r>
              <a:rPr lang="en-US" dirty="0"/>
              <a:t>Ensure you are following SEO best practices in your content</a:t>
            </a:r>
          </a:p>
          <a:p>
            <a:pPr lvl="1" indent="-164465"/>
            <a:r>
              <a:rPr lang="en-US" dirty="0"/>
              <a:t>Structure your content with titles, headlines, bullet bolds, etc.</a:t>
            </a:r>
          </a:p>
          <a:p>
            <a:pPr lvl="1" indent="-164465"/>
            <a:r>
              <a:rPr lang="en-US" dirty="0"/>
              <a:t>Use keywords that your audience uses</a:t>
            </a:r>
          </a:p>
          <a:p>
            <a:pPr lvl="1" indent="-164465"/>
            <a:r>
              <a:rPr lang="en-US" dirty="0"/>
              <a:t>Put content in front of a firewall that will draw users in</a:t>
            </a:r>
          </a:p>
          <a:p>
            <a:pPr lvl="1" indent="-164465"/>
            <a:r>
              <a:rPr lang="en-US" dirty="0">
                <a:latin typeface="Arial"/>
                <a:cs typeface="Arial"/>
              </a:rPr>
              <a:t>Leverage social media and PR to drive linking to your content</a:t>
            </a:r>
            <a:endParaRPr lang="en-US" dirty="0"/>
          </a:p>
          <a:p>
            <a:pPr marL="164465" indent="-164465"/>
            <a:endParaRPr lang="en-US" dirty="0"/>
          </a:p>
        </p:txBody>
      </p:sp>
      <p:sp>
        <p:nvSpPr>
          <p:cNvPr id="4" name="Text Placeholder 3">
            <a:extLst>
              <a:ext uri="{FF2B5EF4-FFF2-40B4-BE49-F238E27FC236}">
                <a16:creationId xmlns:a16="http://schemas.microsoft.com/office/drawing/2014/main" id="{F028AFF9-EA7A-4EC2-A6AD-B10BDF7998D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9509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057400" y="1408176"/>
            <a:ext cx="5029200" cy="923330"/>
          </a:xfrm>
        </p:spPr>
        <p:txBody>
          <a:bodyPr/>
          <a:lstStyle/>
          <a:p>
            <a:r>
              <a:rPr lang="en-US"/>
              <a:t>Collin Colburn</a:t>
            </a:r>
          </a:p>
          <a:p>
            <a:r>
              <a:rPr lang="en-US" b="0"/>
              <a:t>+1 212-857-0735</a:t>
            </a:r>
          </a:p>
          <a:p>
            <a:r>
              <a:rPr lang="en-US" b="0"/>
              <a:t>ccolburn@forrester.com</a:t>
            </a:r>
          </a:p>
        </p:txBody>
      </p:sp>
      <p:pic>
        <p:nvPicPr>
          <p:cNvPr id="5" name="Picture Placeholder 4">
            <a:extLst>
              <a:ext uri="{FF2B5EF4-FFF2-40B4-BE49-F238E27FC236}">
                <a16:creationId xmlns:a16="http://schemas.microsoft.com/office/drawing/2014/main" id="{AD4FE58B-ED6F-4BEC-BB7A-D1934BF0A8C6}"/>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565" r="1565"/>
          <a:stretch>
            <a:fillRect/>
          </a:stretch>
        </p:blipFill>
        <p:spPr/>
      </p:pic>
    </p:spTree>
    <p:extLst>
      <p:ext uri="{BB962C8B-B14F-4D97-AF65-F5344CB8AC3E}">
        <p14:creationId xmlns:p14="http://schemas.microsoft.com/office/powerpoint/2010/main" val="159905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ncyclopedia britannica">
            <a:extLst>
              <a:ext uri="{FF2B5EF4-FFF2-40B4-BE49-F238E27FC236}">
                <a16:creationId xmlns:a16="http://schemas.microsoft.com/office/drawing/2014/main" id="{C0B1EE65-AB02-4D2E-95BC-368D1E17E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 y="-50076"/>
            <a:ext cx="9309100" cy="5243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1D27B2D4-FA13-4404-BF4C-E077B925E3D8}"/>
              </a:ext>
            </a:extLst>
          </p:cNvPr>
          <p:cNvSpPr>
            <a:spLocks noGrp="1"/>
          </p:cNvSpPr>
          <p:nvPr>
            <p:ph type="body" sz="half" idx="2"/>
          </p:nvPr>
        </p:nvSpPr>
        <p:spPr/>
        <p:txBody>
          <a:bodyPr/>
          <a:lstStyle/>
          <a:p>
            <a:r>
              <a:rPr lang="en-US">
                <a:solidFill>
                  <a:schemeClr val="bg1"/>
                </a:solidFill>
              </a:rPr>
              <a:t>Source: Getty Images</a:t>
            </a:r>
          </a:p>
        </p:txBody>
      </p:sp>
    </p:spTree>
    <p:extLst>
      <p:ext uri="{BB962C8B-B14F-4D97-AF65-F5344CB8AC3E}">
        <p14:creationId xmlns:p14="http://schemas.microsoft.com/office/powerpoint/2010/main" val="122371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778C2B-AF7A-496D-A2EA-865987BFF228}"/>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0EB1F6BF-EC90-4606-8D39-C2E4746B7968}"/>
              </a:ext>
            </a:extLst>
          </p:cNvPr>
          <p:cNvPicPr>
            <a:picLocks noChangeAspect="1"/>
          </p:cNvPicPr>
          <p:nvPr/>
        </p:nvPicPr>
        <p:blipFill>
          <a:blip r:embed="rId3"/>
          <a:stretch>
            <a:fillRect/>
          </a:stretch>
        </p:blipFill>
        <p:spPr>
          <a:xfrm>
            <a:off x="-336550" y="-1579720"/>
            <a:ext cx="9804399" cy="7353300"/>
          </a:xfrm>
          <a:prstGeom prst="rect">
            <a:avLst/>
          </a:prstGeom>
        </p:spPr>
      </p:pic>
    </p:spTree>
    <p:extLst>
      <p:ext uri="{BB962C8B-B14F-4D97-AF65-F5344CB8AC3E}">
        <p14:creationId xmlns:p14="http://schemas.microsoft.com/office/powerpoint/2010/main" val="228585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B1555-1715-4751-9AD3-1F68D7979AD9}"/>
              </a:ext>
            </a:extLst>
          </p:cNvPr>
          <p:cNvSpPr>
            <a:spLocks noGrp="1"/>
          </p:cNvSpPr>
          <p:nvPr>
            <p:ph type="body" sz="half" idx="2"/>
          </p:nvPr>
        </p:nvSpPr>
        <p:spPr/>
        <p:txBody>
          <a:bodyPr/>
          <a:lstStyle/>
          <a:p>
            <a:endParaRPr lang="en-US"/>
          </a:p>
        </p:txBody>
      </p:sp>
      <p:pic>
        <p:nvPicPr>
          <p:cNvPr id="3" name="Picture 2">
            <a:extLst>
              <a:ext uri="{FF2B5EF4-FFF2-40B4-BE49-F238E27FC236}">
                <a16:creationId xmlns:a16="http://schemas.microsoft.com/office/drawing/2014/main" id="{87368277-185C-43FB-B0AE-726B9FA3A83F}"/>
              </a:ext>
            </a:extLst>
          </p:cNvPr>
          <p:cNvPicPr>
            <a:picLocks noChangeAspect="1"/>
          </p:cNvPicPr>
          <p:nvPr/>
        </p:nvPicPr>
        <p:blipFill>
          <a:blip r:embed="rId3"/>
          <a:stretch>
            <a:fillRect/>
          </a:stretch>
        </p:blipFill>
        <p:spPr>
          <a:xfrm>
            <a:off x="-63500" y="-909753"/>
            <a:ext cx="9766300" cy="6514223"/>
          </a:xfrm>
          <a:prstGeom prst="rect">
            <a:avLst/>
          </a:prstGeom>
        </p:spPr>
      </p:pic>
    </p:spTree>
    <p:extLst>
      <p:ext uri="{BB962C8B-B14F-4D97-AF65-F5344CB8AC3E}">
        <p14:creationId xmlns:p14="http://schemas.microsoft.com/office/powerpoint/2010/main" val="279271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7BE70-F0B5-4286-B93C-83BC2B65FE58}"/>
              </a:ext>
            </a:extLst>
          </p:cNvPr>
          <p:cNvSpPr>
            <a:spLocks noGrp="1"/>
          </p:cNvSpPr>
          <p:nvPr>
            <p:ph type="body" sz="half" idx="2"/>
          </p:nvPr>
        </p:nvSpPr>
        <p:spPr/>
        <p:txBody>
          <a:bodyPr/>
          <a:lstStyle/>
          <a:p>
            <a:endParaRPr lang="en-US"/>
          </a:p>
        </p:txBody>
      </p:sp>
      <p:pic>
        <p:nvPicPr>
          <p:cNvPr id="3074" name="Picture 2" descr="PalmPilot palmtop computer, c 1998.">
            <a:extLst>
              <a:ext uri="{FF2B5EF4-FFF2-40B4-BE49-F238E27FC236}">
                <a16:creationId xmlns:a16="http://schemas.microsoft.com/office/drawing/2014/main" id="{3317225B-9BF8-47E5-8F49-325754C42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990600"/>
            <a:ext cx="9234485" cy="738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8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A4E09E-EA6B-4127-82C4-1831822DC1B0}"/>
              </a:ext>
            </a:extLst>
          </p:cNvPr>
          <p:cNvSpPr>
            <a:spLocks noGrp="1"/>
          </p:cNvSpPr>
          <p:nvPr>
            <p:ph type="body" sz="half" idx="2"/>
          </p:nvPr>
        </p:nvSpPr>
        <p:spPr/>
        <p:txBody>
          <a:bodyPr/>
          <a:lstStyle/>
          <a:p>
            <a:endParaRPr lang="en-US"/>
          </a:p>
        </p:txBody>
      </p:sp>
      <p:pic>
        <p:nvPicPr>
          <p:cNvPr id="5122" name="Picture 2" descr="Taiyuan Trys &amp;quot;Offline 2 Online&amp;quot; Recruitment Mode">
            <a:extLst>
              <a:ext uri="{FF2B5EF4-FFF2-40B4-BE49-F238E27FC236}">
                <a16:creationId xmlns:a16="http://schemas.microsoft.com/office/drawing/2014/main" id="{20925E81-36AA-467D-9153-E284363C9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8630"/>
            <a:ext cx="9144000" cy="608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60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793C1A-BB04-4488-B4D4-E48E129BD6FC}"/>
              </a:ext>
            </a:extLst>
          </p:cNvPr>
          <p:cNvSpPr>
            <a:spLocks noGrp="1"/>
          </p:cNvSpPr>
          <p:nvPr>
            <p:ph type="body" sz="half" idx="2"/>
          </p:nvPr>
        </p:nvSpPr>
        <p:spPr/>
        <p:txBody>
          <a:bodyPr/>
          <a:lstStyle/>
          <a:p>
            <a:endParaRPr lang="en-US"/>
          </a:p>
        </p:txBody>
      </p:sp>
      <p:pic>
        <p:nvPicPr>
          <p:cNvPr id="4098" name="Picture 2" descr="Prince Charles tries on Google Glass in Winnipeg on May 21, 2014.">
            <a:extLst>
              <a:ext uri="{FF2B5EF4-FFF2-40B4-BE49-F238E27FC236}">
                <a16:creationId xmlns:a16="http://schemas.microsoft.com/office/drawing/2014/main" id="{BA25D9AB-0598-4513-B8B6-D3FA9E27D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473631"/>
            <a:ext cx="9372600" cy="611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23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3f85a221e1913e8a938fd1923786ab54c343ca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ide_format-2017">
  <a:themeElements>
    <a:clrScheme name="Forrester 2016 - New">
      <a:dk1>
        <a:srgbClr val="333333"/>
      </a:dk1>
      <a:lt1>
        <a:srgbClr val="FFFFFF"/>
      </a:lt1>
      <a:dk2>
        <a:srgbClr val="666666"/>
      </a:dk2>
      <a:lt2>
        <a:srgbClr val="DFE5E8"/>
      </a:lt2>
      <a:accent1>
        <a:srgbClr val="003D99"/>
      </a:accent1>
      <a:accent2>
        <a:srgbClr val="EEFF8E"/>
      </a:accent2>
      <a:accent3>
        <a:srgbClr val="CCCCCC"/>
      </a:accent3>
      <a:accent4>
        <a:srgbClr val="467F1A"/>
      </a:accent4>
      <a:accent5>
        <a:srgbClr val="FFCD3B"/>
      </a:accent5>
      <a:accent6>
        <a:srgbClr val="89BB4B"/>
      </a:accent6>
      <a:hlink>
        <a:srgbClr val="003D99"/>
      </a:hlink>
      <a:folHlink>
        <a:srgbClr val="003D99"/>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2400" dirty="0" smtClean="0"/>
        </a:defPPr>
      </a:lstStyle>
    </a:txDef>
  </a:objectDefaults>
  <a:extraClrSchemeLst/>
  <a:extLst>
    <a:ext uri="{05A4C25C-085E-4340-85A3-A5531E510DB2}">
      <thm15:themeFamily xmlns:thm15="http://schemas.microsoft.com/office/thememl/2012/main" name="Wide_format-2019.potx" id="{B80A035A-69AF-4077-AD09-B3A2C4969978}" vid="{707CD482-8152-4910-9451-5B7606469B87}"/>
    </a:ext>
  </a:extLst>
</a:theme>
</file>

<file path=ppt/theme/theme2.xml><?xml version="1.0" encoding="utf-8"?>
<a:theme xmlns:a="http://schemas.openxmlformats.org/drawingml/2006/main" name="Layouts Full Screen">
  <a:themeElements>
    <a:clrScheme name="2019 MSA Global Summit">
      <a:dk1>
        <a:srgbClr val="1A1A1A"/>
      </a:dk1>
      <a:lt1>
        <a:srgbClr val="FFFFFF"/>
      </a:lt1>
      <a:dk2>
        <a:srgbClr val="0D0D0D"/>
      </a:dk2>
      <a:lt2>
        <a:srgbClr val="E6E6E6"/>
      </a:lt2>
      <a:accent1>
        <a:srgbClr val="D83B01"/>
      </a:accent1>
      <a:accent2>
        <a:srgbClr val="6B2929"/>
      </a:accent2>
      <a:accent3>
        <a:srgbClr val="FF9349"/>
      </a:accent3>
      <a:accent4>
        <a:srgbClr val="1A1A1A"/>
      </a:accent4>
      <a:accent5>
        <a:srgbClr val="505050"/>
      </a:accent5>
      <a:accent6>
        <a:srgbClr val="E6E6E6"/>
      </a:accent6>
      <a:hlink>
        <a:srgbClr val="D83B01"/>
      </a:hlink>
      <a:folHlink>
        <a:srgbClr val="6B2929"/>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Education_2018_11.potx" id="{BF3E11C6-35C0-4BED-A3CA-466079E1BA5C}" vid="{F4D201D5-9844-4CE1-BAAD-F9E5FB66531D}"/>
    </a:ext>
  </a:extLst>
</a:theme>
</file>

<file path=ppt/theme/theme3.xml><?xml version="1.0" encoding="utf-8"?>
<a:theme xmlns:a="http://schemas.openxmlformats.org/drawingml/2006/main" name="Layouts with Border">
  <a:themeElements>
    <a:clrScheme name="2019 MSA Global Summit">
      <a:dk1>
        <a:srgbClr val="1A1A1A"/>
      </a:dk1>
      <a:lt1>
        <a:srgbClr val="FFFFFF"/>
      </a:lt1>
      <a:dk2>
        <a:srgbClr val="0D0D0D"/>
      </a:dk2>
      <a:lt2>
        <a:srgbClr val="E6E6E6"/>
      </a:lt2>
      <a:accent1>
        <a:srgbClr val="D83B01"/>
      </a:accent1>
      <a:accent2>
        <a:srgbClr val="6B2929"/>
      </a:accent2>
      <a:accent3>
        <a:srgbClr val="FF9349"/>
      </a:accent3>
      <a:accent4>
        <a:srgbClr val="1A1A1A"/>
      </a:accent4>
      <a:accent5>
        <a:srgbClr val="505050"/>
      </a:accent5>
      <a:accent6>
        <a:srgbClr val="E6E6E6"/>
      </a:accent6>
      <a:hlink>
        <a:srgbClr val="D83B01"/>
      </a:hlink>
      <a:folHlink>
        <a:srgbClr val="6B2929"/>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0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Education_2018_11.potx" id="{BF3E11C6-35C0-4BED-A3CA-466079E1BA5C}" vid="{F4D201D5-9844-4CE1-BAAD-F9E5FB66531D}"/>
    </a:ext>
  </a:extLst>
</a:theme>
</file>

<file path=ppt/theme/theme4.xml><?xml version="1.0" encoding="utf-8"?>
<a:theme xmlns:a="http://schemas.openxmlformats.org/drawingml/2006/main" name="5_Office Theme">
  <a:themeElements>
    <a:clrScheme name="Updated_Bing">
      <a:dk1>
        <a:srgbClr val="505050"/>
      </a:dk1>
      <a:lt1>
        <a:srgbClr val="FFFFFF"/>
      </a:lt1>
      <a:dk2>
        <a:srgbClr val="737373"/>
      </a:dk2>
      <a:lt2>
        <a:srgbClr val="D2D2D2"/>
      </a:lt2>
      <a:accent1>
        <a:srgbClr val="008272"/>
      </a:accent1>
      <a:accent2>
        <a:srgbClr val="002050"/>
      </a:accent2>
      <a:accent3>
        <a:srgbClr val="00BCF2"/>
      </a:accent3>
      <a:accent4>
        <a:srgbClr val="0078D7"/>
      </a:accent4>
      <a:accent5>
        <a:srgbClr val="004B50"/>
      </a:accent5>
      <a:accent6>
        <a:srgbClr val="00B294"/>
      </a:accent6>
      <a:hlink>
        <a:srgbClr val="00B294"/>
      </a:hlink>
      <a:folHlink>
        <a:srgbClr val="96CB38"/>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bg1"/>
          </a:fgClr>
          <a:bgClr>
            <a:schemeClr val="accent4"/>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spAutoFit/>
      </a:bodyPr>
      <a:lstStyle>
        <a:defPPr>
          <a:defRPr sz="6600" b="1" dirty="0" smtClean="0">
            <a:solidFill>
              <a:srgbClr val="FDB813"/>
            </a:solidFill>
            <a:latin typeface="Segoe UI Light" panose="020B0502040204020203"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55C922E4290A43814B2412BF8F02CC" ma:contentTypeVersion="11" ma:contentTypeDescription="Create a new document." ma:contentTypeScope="" ma:versionID="0fdaec19afdaf43cadc5cb0b239531bc">
  <xsd:schema xmlns:xsd="http://www.w3.org/2001/XMLSchema" xmlns:xs="http://www.w3.org/2001/XMLSchema" xmlns:p="http://schemas.microsoft.com/office/2006/metadata/properties" xmlns:ns2="d7c3ca3e-9f8a-4c16-9436-b3cb63803873" xmlns:ns3="d56c2024-2361-4706-ae8e-9bb366142803" targetNamespace="http://schemas.microsoft.com/office/2006/metadata/properties" ma:root="true" ma:fieldsID="0c3950d288d790ac30bf7a79997af2a2" ns2:_="" ns3:_="">
    <xsd:import namespace="d7c3ca3e-9f8a-4c16-9436-b3cb63803873"/>
    <xsd:import namespace="d56c2024-2361-4706-ae8e-9bb36614280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Comments"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c3ca3e-9f8a-4c16-9436-b3cb6380387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6c2024-2361-4706-ae8e-9bb36614280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Comments" ma:index="16" nillable="true" ma:displayName="Comments" ma:description="Sarah Sikowitz and Harley Manning connect customer lifecycle and journey maps" ma:internalName="Comments">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s xmlns="d56c2024-2361-4706-ae8e-9bb366142803" xsi:nil="true"/>
    <SharedWithUsers xmlns="d7c3ca3e-9f8a-4c16-9436-b3cb63803873">
      <UserInfo>
        <DisplayName>David Novitzky</DisplayName>
        <AccountId>167</AccountId>
        <AccountType/>
      </UserInfo>
    </SharedWithUsers>
  </documentManagement>
</p:properties>
</file>

<file path=customXml/itemProps1.xml><?xml version="1.0" encoding="utf-8"?>
<ds:datastoreItem xmlns:ds="http://schemas.openxmlformats.org/officeDocument/2006/customXml" ds:itemID="{A0679DD2-0C1C-4F3E-8252-5F07CF3290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c3ca3e-9f8a-4c16-9436-b3cb63803873"/>
    <ds:schemaRef ds:uri="d56c2024-2361-4706-ae8e-9bb366142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7D8256-650A-4E2B-A938-86AC1C13270A}">
  <ds:schemaRefs>
    <ds:schemaRef ds:uri="http://schemas.microsoft.com/sharepoint/v3/contenttype/forms"/>
  </ds:schemaRefs>
</ds:datastoreItem>
</file>

<file path=customXml/itemProps3.xml><?xml version="1.0" encoding="utf-8"?>
<ds:datastoreItem xmlns:ds="http://schemas.openxmlformats.org/officeDocument/2006/customXml" ds:itemID="{2672155C-C13F-4420-8B50-570B48AC1980}">
  <ds:schemaRefs>
    <ds:schemaRef ds:uri="http://www.w3.org/XML/1998/namespace"/>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d56c2024-2361-4706-ae8e-9bb366142803"/>
    <ds:schemaRef ds:uri="http://purl.org/dc/elements/1.1/"/>
    <ds:schemaRef ds:uri="d7c3ca3e-9f8a-4c16-9436-b3cb6380387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Wide_format-2019</Template>
  <TotalTime>10164</TotalTime>
  <Words>1687</Words>
  <Application>Microsoft Office PowerPoint</Application>
  <PresentationFormat>On-screen Show (16:9)</PresentationFormat>
  <Paragraphs>129</Paragraphs>
  <Slides>39</Slides>
  <Notes>14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39</vt:i4>
      </vt:variant>
    </vt:vector>
  </HeadingPairs>
  <TitlesOfParts>
    <vt:vector size="53" baseType="lpstr">
      <vt:lpstr>Arial</vt:lpstr>
      <vt:lpstr>Arial Black</vt:lpstr>
      <vt:lpstr>Calibri</vt:lpstr>
      <vt:lpstr>Georgia</vt:lpstr>
      <vt:lpstr>Segoe UI</vt:lpstr>
      <vt:lpstr>Segoe UI Light</vt:lpstr>
      <vt:lpstr>Segoe UI Semibold</vt:lpstr>
      <vt:lpstr>Segoe UI Semilight</vt:lpstr>
      <vt:lpstr>Times New Roman</vt:lpstr>
      <vt:lpstr>Wingdings</vt:lpstr>
      <vt:lpstr>Wide_format-2017</vt:lpstr>
      <vt:lpstr>Layouts Full Screen</vt:lpstr>
      <vt:lpstr>Layouts with Border</vt:lpstr>
      <vt:lpstr>5_Office Theme</vt:lpstr>
      <vt:lpstr>PowerPoint Presentation</vt:lpstr>
      <vt:lpstr>The Current State And Future Of Voice Search</vt:lpstr>
      <vt:lpstr>Welcome to the Age of the Customer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jury is still out on what road IAs will take</vt:lpstr>
      <vt:lpstr>The most savvy consumers use digital assistants</vt:lpstr>
      <vt:lpstr>Overall, Siri is the most highly adopted IA</vt:lpstr>
      <vt:lpstr>As a result, many sectors – including publishing – are preparing for a voice search future</vt:lpstr>
      <vt:lpstr>But people don’t use their IA in very sophisticated ways yet</vt:lpstr>
      <vt:lpstr>PowerPoint Presentation</vt:lpstr>
      <vt:lpstr>What happens when people do use assistants for commercial purposes?</vt:lpstr>
      <vt:lpstr>We investigated how well Intelligent Agents can answer commercial questions</vt:lpstr>
      <vt:lpstr>We used a heuristic model to score the IA’s responses</vt:lpstr>
      <vt:lpstr>Intelligent Agents failed to answer our questions</vt:lpstr>
      <vt:lpstr>Google Assistant answered the most questions</vt:lpstr>
      <vt:lpstr>The IAs had four main shortfalls </vt:lpstr>
      <vt:lpstr>IAs struggle to give direct responses</vt:lpstr>
      <vt:lpstr>IAs do not always understand user context</vt:lpstr>
      <vt:lpstr>IAs struggle to sustain conversation with users</vt:lpstr>
      <vt:lpstr>IAs provide poor customer experiences</vt:lpstr>
      <vt:lpstr>How are IAs getting their information?</vt:lpstr>
      <vt:lpstr>Alexa and Google Assistant have key differences</vt:lpstr>
      <vt:lpstr>Google Assistant credits the publication it got the information from</vt:lpstr>
      <vt:lpstr>And Google - typically, but not always – pulls from the “Answer Box”</vt:lpstr>
      <vt:lpstr>Alexa on the other hand, doesn’t always credit the publication</vt:lpstr>
      <vt:lpstr>Overall, IAs pull content from a variety of sources</vt:lpstr>
      <vt:lpstr>What does the future hold for intelligent agents?</vt:lpstr>
      <vt:lpstr>Intelligent agents will mature in three stages</vt:lpstr>
      <vt:lpstr>IAs will not just affect B2C companies</vt:lpstr>
      <vt:lpstr>What should you be doing?</vt:lpstr>
      <vt:lpstr>You have two options in voice search today</vt:lpstr>
      <vt:lpstr>Recommendations</vt:lpstr>
      <vt:lpstr>PowerPoint Presentation</vt:lpstr>
    </vt:vector>
  </TitlesOfParts>
  <Company>Forrester Research,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Collin Colburn</dc:creator>
  <cp:lastModifiedBy>Collin Colburn</cp:lastModifiedBy>
  <cp:revision>7</cp:revision>
  <cp:lastPrinted>2012-05-21T21:05:00Z</cp:lastPrinted>
  <dcterms:created xsi:type="dcterms:W3CDTF">2019-01-08T21:35:42Z</dcterms:created>
  <dcterms:modified xsi:type="dcterms:W3CDTF">2019-06-12T18:53:32Z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0x0101007355C922E4290A43814B2412BF8F02CC</vt:lpwstr>
  </property>
</Properties>
</file>