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683" r:id="rId2"/>
    <p:sldId id="694" r:id="rId3"/>
    <p:sldId id="2387" r:id="rId4"/>
    <p:sldId id="2389" r:id="rId5"/>
    <p:sldId id="2382" r:id="rId6"/>
    <p:sldId id="2391" r:id="rId7"/>
    <p:sldId id="2290" r:id="rId8"/>
    <p:sldId id="2386" r:id="rId9"/>
    <p:sldId id="2383" r:id="rId10"/>
    <p:sldId id="329" r:id="rId11"/>
    <p:sldId id="2384" r:id="rId12"/>
    <p:sldId id="2388" r:id="rId13"/>
    <p:sldId id="2381" r:id="rId14"/>
    <p:sldId id="336" r:id="rId15"/>
    <p:sldId id="2390" r:id="rId16"/>
    <p:sldId id="341"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254"/>
    <a:srgbClr val="98C3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5452" autoAdjust="0"/>
  </p:normalViewPr>
  <p:slideViewPr>
    <p:cSldViewPr snapToGrid="0" snapToObjects="1">
      <p:cViewPr varScale="1">
        <p:scale>
          <a:sx n="34" d="100"/>
          <a:sy n="34" d="100"/>
        </p:scale>
        <p:origin x="1852" y="44"/>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393EE-5363-4E4E-996E-65D5B9FE56E3}" type="datetimeFigureOut">
              <a:rPr lang="en-US" smtClean="0"/>
              <a:t>6/12/2019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7DE0DE-496D-D74C-8C25-69E416DF91C8}" type="slidenum">
              <a:rPr lang="en-US" smtClean="0"/>
              <a:t>‹#›</a:t>
            </a:fld>
            <a:endParaRPr lang="en-US" dirty="0"/>
          </a:p>
        </p:txBody>
      </p:sp>
    </p:spTree>
    <p:extLst>
      <p:ext uri="{BB962C8B-B14F-4D97-AF65-F5344CB8AC3E}">
        <p14:creationId xmlns:p14="http://schemas.microsoft.com/office/powerpoint/2010/main" val="376591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a:t>
            </a:fld>
            <a:endParaRPr lang="en-JM" dirty="0"/>
          </a:p>
        </p:txBody>
      </p:sp>
    </p:spTree>
    <p:extLst>
      <p:ext uri="{BB962C8B-B14F-4D97-AF65-F5344CB8AC3E}">
        <p14:creationId xmlns:p14="http://schemas.microsoft.com/office/powerpoint/2010/main" val="2852774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17DE0DE-496D-D74C-8C25-69E416DF91C8}" type="slidenum">
              <a:rPr lang="en-US" smtClean="0"/>
              <a:t>14</a:t>
            </a:fld>
            <a:endParaRPr lang="en-US" dirty="0"/>
          </a:p>
        </p:txBody>
      </p:sp>
    </p:spTree>
    <p:extLst>
      <p:ext uri="{BB962C8B-B14F-4D97-AF65-F5344CB8AC3E}">
        <p14:creationId xmlns:p14="http://schemas.microsoft.com/office/powerpoint/2010/main" val="3865933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7DE0DE-496D-D74C-8C25-69E416DF91C8}" type="slidenum">
              <a:rPr lang="en-US" smtClean="0"/>
              <a:t>15</a:t>
            </a:fld>
            <a:endParaRPr lang="en-US" dirty="0"/>
          </a:p>
        </p:txBody>
      </p:sp>
    </p:spTree>
    <p:extLst>
      <p:ext uri="{BB962C8B-B14F-4D97-AF65-F5344CB8AC3E}">
        <p14:creationId xmlns:p14="http://schemas.microsoft.com/office/powerpoint/2010/main" val="3810610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7DE0DE-496D-D74C-8C25-69E416DF91C8}" type="slidenum">
              <a:rPr lang="en-US" smtClean="0"/>
              <a:t>3</a:t>
            </a:fld>
            <a:endParaRPr lang="en-US" dirty="0"/>
          </a:p>
        </p:txBody>
      </p:sp>
    </p:spTree>
    <p:extLst>
      <p:ext uri="{BB962C8B-B14F-4D97-AF65-F5344CB8AC3E}">
        <p14:creationId xmlns:p14="http://schemas.microsoft.com/office/powerpoint/2010/main" val="121810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7DE0DE-496D-D74C-8C25-69E416DF91C8}" type="slidenum">
              <a:rPr lang="en-US" smtClean="0"/>
              <a:t>4</a:t>
            </a:fld>
            <a:endParaRPr lang="en-US" dirty="0"/>
          </a:p>
        </p:txBody>
      </p:sp>
    </p:spTree>
    <p:extLst>
      <p:ext uri="{BB962C8B-B14F-4D97-AF65-F5344CB8AC3E}">
        <p14:creationId xmlns:p14="http://schemas.microsoft.com/office/powerpoint/2010/main" val="3602401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7DE0DE-496D-D74C-8C25-69E416DF91C8}" type="slidenum">
              <a:rPr lang="en-US" smtClean="0"/>
              <a:t>5</a:t>
            </a:fld>
            <a:endParaRPr lang="en-US" dirty="0"/>
          </a:p>
        </p:txBody>
      </p:sp>
    </p:spTree>
    <p:extLst>
      <p:ext uri="{BB962C8B-B14F-4D97-AF65-F5344CB8AC3E}">
        <p14:creationId xmlns:p14="http://schemas.microsoft.com/office/powerpoint/2010/main" val="312204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7DE0DE-496D-D74C-8C25-69E416DF91C8}" type="slidenum">
              <a:rPr lang="en-US" smtClean="0"/>
              <a:t>6</a:t>
            </a:fld>
            <a:endParaRPr lang="en-US" dirty="0"/>
          </a:p>
        </p:txBody>
      </p:sp>
    </p:spTree>
    <p:extLst>
      <p:ext uri="{BB962C8B-B14F-4D97-AF65-F5344CB8AC3E}">
        <p14:creationId xmlns:p14="http://schemas.microsoft.com/office/powerpoint/2010/main" val="582967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7DE0DE-496D-D74C-8C25-69E416DF91C8}" type="slidenum">
              <a:rPr lang="en-US" smtClean="0"/>
              <a:t>7</a:t>
            </a:fld>
            <a:endParaRPr lang="en-US" dirty="0"/>
          </a:p>
        </p:txBody>
      </p:sp>
    </p:spTree>
    <p:extLst>
      <p:ext uri="{BB962C8B-B14F-4D97-AF65-F5344CB8AC3E}">
        <p14:creationId xmlns:p14="http://schemas.microsoft.com/office/powerpoint/2010/main" val="3652735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7DE0DE-496D-D74C-8C25-69E416DF91C8}" type="slidenum">
              <a:rPr lang="en-US" smtClean="0"/>
              <a:t>8</a:t>
            </a:fld>
            <a:endParaRPr lang="en-US" dirty="0"/>
          </a:p>
        </p:txBody>
      </p:sp>
    </p:spTree>
    <p:extLst>
      <p:ext uri="{BB962C8B-B14F-4D97-AF65-F5344CB8AC3E}">
        <p14:creationId xmlns:p14="http://schemas.microsoft.com/office/powerpoint/2010/main" val="1578965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7DE0DE-496D-D74C-8C25-69E416DF91C8}" type="slidenum">
              <a:rPr lang="en-US" smtClean="0"/>
              <a:t>10</a:t>
            </a:fld>
            <a:endParaRPr lang="en-US" dirty="0"/>
          </a:p>
        </p:txBody>
      </p:sp>
    </p:spTree>
    <p:extLst>
      <p:ext uri="{BB962C8B-B14F-4D97-AF65-F5344CB8AC3E}">
        <p14:creationId xmlns:p14="http://schemas.microsoft.com/office/powerpoint/2010/main" val="1708280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7DE0DE-496D-D74C-8C25-69E416DF91C8}" type="slidenum">
              <a:rPr lang="en-US" smtClean="0"/>
              <a:t>12</a:t>
            </a:fld>
            <a:endParaRPr lang="en-US" dirty="0"/>
          </a:p>
        </p:txBody>
      </p:sp>
    </p:spTree>
    <p:extLst>
      <p:ext uri="{BB962C8B-B14F-4D97-AF65-F5344CB8AC3E}">
        <p14:creationId xmlns:p14="http://schemas.microsoft.com/office/powerpoint/2010/main" val="2158537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9115E-B6EB-0D41-B6B2-E2FFE19C0C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0269C-10AF-E34F-86B9-F3E2870D14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2020E8-DBB5-F746-B329-4FECB4213F50}"/>
              </a:ext>
            </a:extLst>
          </p:cNvPr>
          <p:cNvSpPr>
            <a:spLocks noGrp="1"/>
          </p:cNvSpPr>
          <p:nvPr>
            <p:ph type="dt" sz="half" idx="10"/>
          </p:nvPr>
        </p:nvSpPr>
        <p:spPr/>
        <p:txBody>
          <a:bodyPr/>
          <a:lstStyle/>
          <a:p>
            <a:fld id="{35A738AC-07EB-FD4D-A8A7-720949856942}" type="datetimeFigureOut">
              <a:rPr lang="en-US" smtClean="0"/>
              <a:t>6/12/2019</a:t>
            </a:fld>
            <a:endParaRPr lang="en-US" dirty="0"/>
          </a:p>
        </p:txBody>
      </p:sp>
      <p:sp>
        <p:nvSpPr>
          <p:cNvPr id="5" name="Footer Placeholder 4">
            <a:extLst>
              <a:ext uri="{FF2B5EF4-FFF2-40B4-BE49-F238E27FC236}">
                <a16:creationId xmlns:a16="http://schemas.microsoft.com/office/drawing/2014/main" id="{9A5DB89A-7126-7C46-A56A-A22712D82F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EE66FD-C0C1-A641-BA73-A209AC7CE268}"/>
              </a:ext>
            </a:extLst>
          </p:cNvPr>
          <p:cNvSpPr>
            <a:spLocks noGrp="1"/>
          </p:cNvSpPr>
          <p:nvPr>
            <p:ph type="sldNum" sz="quarter" idx="12"/>
          </p:nvPr>
        </p:nvSpPr>
        <p:spPr>
          <a:xfrm>
            <a:off x="8610600" y="6356350"/>
            <a:ext cx="3323705" cy="365125"/>
          </a:xfrm>
        </p:spPr>
        <p:txBody>
          <a:bodyPr/>
          <a:lstStyle>
            <a:lvl1pPr>
              <a:defRPr b="1" i="0">
                <a:latin typeface="Futura PT Heavy" panose="020B0502020204020303" pitchFamily="34" charset="77"/>
              </a:defRPr>
            </a:lvl1pPr>
          </a:lstStyle>
          <a:p>
            <a:r>
              <a:rPr lang="en-US" dirty="0"/>
              <a:t>INFORMATION INDUSTRY OUTLOOK 2019</a:t>
            </a:r>
          </a:p>
        </p:txBody>
      </p:sp>
    </p:spTree>
    <p:extLst>
      <p:ext uri="{BB962C8B-B14F-4D97-AF65-F5344CB8AC3E}">
        <p14:creationId xmlns:p14="http://schemas.microsoft.com/office/powerpoint/2010/main" val="585053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401F-43E9-2742-A7FA-8B0B2DC4FD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ACAFA1-C25E-A84D-826E-F01CC52987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FB104-34B1-7D4C-8583-3C616FD4D556}"/>
              </a:ext>
            </a:extLst>
          </p:cNvPr>
          <p:cNvSpPr>
            <a:spLocks noGrp="1"/>
          </p:cNvSpPr>
          <p:nvPr>
            <p:ph type="dt" sz="half" idx="10"/>
          </p:nvPr>
        </p:nvSpPr>
        <p:spPr/>
        <p:txBody>
          <a:bodyPr/>
          <a:lstStyle/>
          <a:p>
            <a:fld id="{35A738AC-07EB-FD4D-A8A7-720949856942}" type="datetimeFigureOut">
              <a:rPr lang="en-US" smtClean="0"/>
              <a:t>6/12/2019</a:t>
            </a:fld>
            <a:endParaRPr lang="en-US" dirty="0"/>
          </a:p>
        </p:txBody>
      </p:sp>
      <p:sp>
        <p:nvSpPr>
          <p:cNvPr id="5" name="Footer Placeholder 4">
            <a:extLst>
              <a:ext uri="{FF2B5EF4-FFF2-40B4-BE49-F238E27FC236}">
                <a16:creationId xmlns:a16="http://schemas.microsoft.com/office/drawing/2014/main" id="{6A106EDE-A8E7-AE4C-A850-1C4D3608B3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012473-E61A-F44A-8296-1F76459BC2AA}"/>
              </a:ext>
            </a:extLst>
          </p:cNvPr>
          <p:cNvSpPr>
            <a:spLocks noGrp="1"/>
          </p:cNvSpPr>
          <p:nvPr>
            <p:ph type="sldNum" sz="quarter" idx="12"/>
          </p:nvPr>
        </p:nvSpPr>
        <p:spPr/>
        <p:txBody>
          <a:bodyPr/>
          <a:lstStyle/>
          <a:p>
            <a:fld id="{1EB64F16-0AE2-8544-9010-6296079611B9}" type="slidenum">
              <a:rPr lang="en-US" smtClean="0"/>
              <a:t>‹#›</a:t>
            </a:fld>
            <a:endParaRPr lang="en-US" dirty="0"/>
          </a:p>
        </p:txBody>
      </p:sp>
    </p:spTree>
    <p:extLst>
      <p:ext uri="{BB962C8B-B14F-4D97-AF65-F5344CB8AC3E}">
        <p14:creationId xmlns:p14="http://schemas.microsoft.com/office/powerpoint/2010/main" val="4083467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9AC6B-4E49-1E4E-AA6F-BEB557D470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158345-646B-4C4D-991D-36829B6A55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FD30A-9970-1549-AD45-A5E174788D16}"/>
              </a:ext>
            </a:extLst>
          </p:cNvPr>
          <p:cNvSpPr>
            <a:spLocks noGrp="1"/>
          </p:cNvSpPr>
          <p:nvPr>
            <p:ph type="dt" sz="half" idx="10"/>
          </p:nvPr>
        </p:nvSpPr>
        <p:spPr/>
        <p:txBody>
          <a:bodyPr/>
          <a:lstStyle/>
          <a:p>
            <a:fld id="{35A738AC-07EB-FD4D-A8A7-720949856942}" type="datetimeFigureOut">
              <a:rPr lang="en-US" smtClean="0"/>
              <a:t>6/12/2019</a:t>
            </a:fld>
            <a:endParaRPr lang="en-US" dirty="0"/>
          </a:p>
        </p:txBody>
      </p:sp>
      <p:sp>
        <p:nvSpPr>
          <p:cNvPr id="5" name="Footer Placeholder 4">
            <a:extLst>
              <a:ext uri="{FF2B5EF4-FFF2-40B4-BE49-F238E27FC236}">
                <a16:creationId xmlns:a16="http://schemas.microsoft.com/office/drawing/2014/main" id="{1E5F50DE-ED5F-AB43-B00E-69C410C20C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A6CE9A-396C-1B47-8521-0D7B64D55D49}"/>
              </a:ext>
            </a:extLst>
          </p:cNvPr>
          <p:cNvSpPr>
            <a:spLocks noGrp="1"/>
          </p:cNvSpPr>
          <p:nvPr>
            <p:ph type="sldNum" sz="quarter" idx="12"/>
          </p:nvPr>
        </p:nvSpPr>
        <p:spPr/>
        <p:txBody>
          <a:bodyPr/>
          <a:lstStyle/>
          <a:p>
            <a:fld id="{1EB64F16-0AE2-8544-9010-6296079611B9}" type="slidenum">
              <a:rPr lang="en-US" smtClean="0"/>
              <a:t>‹#›</a:t>
            </a:fld>
            <a:endParaRPr lang="en-US" dirty="0"/>
          </a:p>
        </p:txBody>
      </p:sp>
    </p:spTree>
    <p:extLst>
      <p:ext uri="{BB962C8B-B14F-4D97-AF65-F5344CB8AC3E}">
        <p14:creationId xmlns:p14="http://schemas.microsoft.com/office/powerpoint/2010/main" val="3804909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571999" y="0"/>
            <a:ext cx="7620001" cy="6858000"/>
          </a:xfrm>
        </p:spPr>
        <p:txBody>
          <a:bodyPr/>
          <a:lstStyle/>
          <a:p>
            <a:endParaRPr lang="en-US" dirty="0"/>
          </a:p>
        </p:txBody>
      </p:sp>
      <p:sp>
        <p:nvSpPr>
          <p:cNvPr id="7" name="Rectangle 6"/>
          <p:cNvSpPr/>
          <p:nvPr userDrawn="1"/>
        </p:nvSpPr>
        <p:spPr>
          <a:xfrm>
            <a:off x="0" y="0"/>
            <a:ext cx="457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19636" y="2468737"/>
            <a:ext cx="4123764" cy="1920526"/>
          </a:xfrm>
        </p:spPr>
        <p:txBody>
          <a:bodyPr wrap="square" anchor="ctr" anchorCtr="0">
            <a:spAutoFit/>
          </a:bodyPr>
          <a:lstStyle>
            <a:lvl1pPr algn="ctr">
              <a:defRPr sz="4400">
                <a:solidFill>
                  <a:schemeClr val="tx2"/>
                </a:solidFill>
              </a:defRPr>
            </a:lvl1pPr>
          </a:lstStyle>
          <a:p>
            <a:r>
              <a:rPr lang="en-US" dirty="0"/>
              <a:t>Click to edit Master title style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636" y="6305389"/>
            <a:ext cx="365299" cy="365299"/>
          </a:xfrm>
          <a:prstGeom prst="rect">
            <a:avLst/>
          </a:prstGeom>
        </p:spPr>
      </p:pic>
    </p:spTree>
    <p:extLst>
      <p:ext uri="{BB962C8B-B14F-4D97-AF65-F5344CB8AC3E}">
        <p14:creationId xmlns:p14="http://schemas.microsoft.com/office/powerpoint/2010/main" val="3274592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0" y="685800"/>
            <a:ext cx="5080000" cy="1143000"/>
          </a:xfrm>
        </p:spPr>
        <p:txBody>
          <a:bodyPr>
            <a:noAutofit/>
          </a:bodyPr>
          <a:lstStyle>
            <a:lvl1pPr algn="l">
              <a:defRPr sz="2800">
                <a:solidFill>
                  <a:srgbClr val="343E48"/>
                </a:solidFill>
              </a:defRPr>
            </a:lvl1pPr>
          </a:lstStyle>
          <a:p>
            <a:r>
              <a:rPr lang="en-US"/>
              <a:t>Click to edit Master title style</a:t>
            </a:r>
            <a:endParaRPr lang="en-JM"/>
          </a:p>
        </p:txBody>
      </p:sp>
      <p:sp>
        <p:nvSpPr>
          <p:cNvPr id="8" name="Picture Placeholder 7"/>
          <p:cNvSpPr>
            <a:spLocks noGrp="1"/>
          </p:cNvSpPr>
          <p:nvPr>
            <p:ph type="pic" sz="quarter" idx="13"/>
          </p:nvPr>
        </p:nvSpPr>
        <p:spPr>
          <a:xfrm>
            <a:off x="0" y="0"/>
            <a:ext cx="6096000" cy="6858000"/>
          </a:xfrm>
        </p:spPr>
        <p:txBody>
          <a:bodyPr/>
          <a:lstStyle/>
          <a:p>
            <a:r>
              <a:rPr lang="en-US" dirty="0"/>
              <a:t>Drag picture to placeholder or click icon to add</a:t>
            </a:r>
            <a:endParaRPr lang="en-JM" dirty="0"/>
          </a:p>
        </p:txBody>
      </p:sp>
      <p:sp>
        <p:nvSpPr>
          <p:cNvPr id="18" name="Text Placeholder 17"/>
          <p:cNvSpPr>
            <a:spLocks noGrp="1"/>
          </p:cNvSpPr>
          <p:nvPr>
            <p:ph type="body" sz="quarter" idx="15"/>
          </p:nvPr>
        </p:nvSpPr>
        <p:spPr>
          <a:xfrm>
            <a:off x="6705600" y="2722031"/>
            <a:ext cx="4673600" cy="1320800"/>
          </a:xfrm>
        </p:spPr>
        <p:txBody>
          <a:bodyPr>
            <a:noAutofit/>
          </a:bodyPr>
          <a:lstStyle>
            <a:lvl1pPr marL="0" indent="0">
              <a:buFontTx/>
              <a:buNone/>
              <a:defRPr sz="800" b="0" i="0">
                <a:solidFill>
                  <a:srgbClr val="B4B4B4"/>
                </a:solidFill>
                <a:latin typeface="Futura PT Book" charset="0"/>
                <a:cs typeface="Futura PT Book"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r>
              <a:rPr lang="en-US"/>
              <a:t>Click to edit Master text styles</a:t>
            </a:r>
          </a:p>
        </p:txBody>
      </p:sp>
      <p:sp>
        <p:nvSpPr>
          <p:cNvPr id="20" name="Content Placeholder 19"/>
          <p:cNvSpPr>
            <a:spLocks noGrp="1"/>
          </p:cNvSpPr>
          <p:nvPr>
            <p:ph sz="quarter" idx="16"/>
          </p:nvPr>
        </p:nvSpPr>
        <p:spPr>
          <a:xfrm>
            <a:off x="7518400" y="4144435"/>
            <a:ext cx="3251200" cy="410633"/>
          </a:xfrm>
          <a:prstGeom prst="rect">
            <a:avLst/>
          </a:prstGeom>
          <a:noFill/>
        </p:spPr>
        <p:txBody>
          <a:bodyPr>
            <a:noAutofit/>
          </a:bodyPr>
          <a:lstStyle>
            <a:lvl1pPr marL="0" indent="0">
              <a:buFontTx/>
              <a:buNone/>
              <a:defRPr sz="800" b="0" i="0">
                <a:solidFill>
                  <a:srgbClr val="B4B4B4"/>
                </a:solidFill>
                <a:latin typeface="Futura PT Book" charset="0"/>
                <a:cs typeface="Futura PT Book"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Content Placeholder 19"/>
          <p:cNvSpPr>
            <a:spLocks noGrp="1"/>
          </p:cNvSpPr>
          <p:nvPr>
            <p:ph sz="quarter" idx="17"/>
          </p:nvPr>
        </p:nvSpPr>
        <p:spPr>
          <a:xfrm>
            <a:off x="7518400" y="4749802"/>
            <a:ext cx="3251200" cy="620159"/>
          </a:xfrm>
          <a:prstGeom prst="rect">
            <a:avLst/>
          </a:prstGeom>
          <a:noFill/>
        </p:spPr>
        <p:txBody>
          <a:bodyPr>
            <a:noAutofit/>
          </a:bodyPr>
          <a:lstStyle>
            <a:lvl1pPr marL="0" indent="0">
              <a:buFontTx/>
              <a:buNone/>
              <a:defRPr sz="800" b="0" i="0">
                <a:solidFill>
                  <a:srgbClr val="B4B4B4"/>
                </a:solidFill>
                <a:latin typeface="Futura PT Book" charset="0"/>
                <a:cs typeface="Futura PT Book"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3" name="Text Placeholder 22"/>
          <p:cNvSpPr>
            <a:spLocks noGrp="1"/>
          </p:cNvSpPr>
          <p:nvPr>
            <p:ph type="body" sz="quarter" idx="18"/>
          </p:nvPr>
        </p:nvSpPr>
        <p:spPr>
          <a:xfrm>
            <a:off x="6705600" y="2311405"/>
            <a:ext cx="4673600" cy="476249"/>
          </a:xfrm>
        </p:spPr>
        <p:txBody>
          <a:bodyPr>
            <a:noAutofit/>
          </a:bodyPr>
          <a:lstStyle>
            <a:lvl1pPr marL="0" indent="0">
              <a:buFontTx/>
              <a:buNone/>
              <a:defRPr sz="1100" b="0" i="0">
                <a:solidFill>
                  <a:srgbClr val="B4B4B4"/>
                </a:solidFill>
                <a:latin typeface="Futura PT Book" charset="0"/>
                <a:ea typeface="Calibri"/>
                <a:cs typeface="Futura PT Book" charset="0"/>
              </a:defRPr>
            </a:lvl1pPr>
            <a:lvl2pPr marL="457200" indent="0">
              <a:buFontTx/>
              <a:buNone/>
              <a:defRPr sz="1300">
                <a:latin typeface="Open Sans" pitchFamily="34" charset="0"/>
                <a:ea typeface="Open Sans" pitchFamily="34" charset="0"/>
                <a:cs typeface="Open Sans" pitchFamily="34" charset="0"/>
              </a:defRPr>
            </a:lvl2pPr>
            <a:lvl3pPr marL="914400" indent="0">
              <a:buFontTx/>
              <a:buNone/>
              <a:defRPr sz="1300">
                <a:latin typeface="Open Sans" pitchFamily="34" charset="0"/>
                <a:ea typeface="Open Sans" pitchFamily="34" charset="0"/>
                <a:cs typeface="Open Sans" pitchFamily="34" charset="0"/>
              </a:defRPr>
            </a:lvl3pPr>
            <a:lvl4pPr marL="1371600" indent="0">
              <a:buFontTx/>
              <a:buNone/>
              <a:defRPr sz="1300">
                <a:latin typeface="Open Sans" pitchFamily="34" charset="0"/>
                <a:ea typeface="Open Sans" pitchFamily="34" charset="0"/>
                <a:cs typeface="Open Sans" pitchFamily="34" charset="0"/>
              </a:defRPr>
            </a:lvl4pPr>
            <a:lvl5pPr marL="1828800" indent="0">
              <a:buFontTx/>
              <a:buNone/>
              <a:defRPr sz="1300">
                <a:latin typeface="Open Sans" pitchFamily="34" charset="0"/>
                <a:ea typeface="Open Sans" pitchFamily="34" charset="0"/>
                <a:cs typeface="Open Sans" pitchFamily="34" charset="0"/>
              </a:defRPr>
            </a:lvl5pPr>
          </a:lstStyle>
          <a:p>
            <a:pPr lvl="0"/>
            <a:r>
              <a:rPr lang="en-US"/>
              <a:t>Click to edit Master text styles</a:t>
            </a:r>
          </a:p>
        </p:txBody>
      </p:sp>
    </p:spTree>
    <p:extLst>
      <p:ext uri="{BB962C8B-B14F-4D97-AF65-F5344CB8AC3E}">
        <p14:creationId xmlns:p14="http://schemas.microsoft.com/office/powerpoint/2010/main" val="1627291400"/>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Rectangle 4"/>
          <p:cNvSpPr/>
          <p:nvPr userDrawn="1"/>
        </p:nvSpPr>
        <p:spPr>
          <a:xfrm>
            <a:off x="0" y="0"/>
            <a:ext cx="12192000" cy="7010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Futura PT Book" charset="0"/>
            </a:endParaRPr>
          </a:p>
        </p:txBody>
      </p:sp>
      <p:sp>
        <p:nvSpPr>
          <p:cNvPr id="6" name="Title 1">
            <a:extLst>
              <a:ext uri="{FF2B5EF4-FFF2-40B4-BE49-F238E27FC236}">
                <a16:creationId xmlns:a16="http://schemas.microsoft.com/office/drawing/2014/main" id="{5BC9CE06-B8AE-5944-8B22-16430B3EBD59}"/>
              </a:ext>
            </a:extLst>
          </p:cNvPr>
          <p:cNvSpPr>
            <a:spLocks noGrp="1"/>
          </p:cNvSpPr>
          <p:nvPr>
            <p:ph type="ctrTitle"/>
          </p:nvPr>
        </p:nvSpPr>
        <p:spPr>
          <a:xfrm>
            <a:off x="914400" y="1905000"/>
            <a:ext cx="10363200" cy="1470025"/>
          </a:xfrm>
        </p:spPr>
        <p:txBody>
          <a:bodyPr>
            <a:normAutofit/>
          </a:bodyPr>
          <a:lstStyle>
            <a:lvl1pPr algn="ctr">
              <a:defRPr sz="4800">
                <a:solidFill>
                  <a:schemeClr val="accent4">
                    <a:lumMod val="75000"/>
                  </a:schemeClr>
                </a:solidFill>
              </a:defRPr>
            </a:lvl1pPr>
          </a:lstStyle>
          <a:p>
            <a:r>
              <a:rPr lang="en-US" dirty="0"/>
              <a:t>Click to edit Master title style</a:t>
            </a:r>
            <a:endParaRPr lang="en-JM" dirty="0"/>
          </a:p>
        </p:txBody>
      </p:sp>
      <p:sp>
        <p:nvSpPr>
          <p:cNvPr id="7" name="Subtitle 2">
            <a:extLst>
              <a:ext uri="{FF2B5EF4-FFF2-40B4-BE49-F238E27FC236}">
                <a16:creationId xmlns:a16="http://schemas.microsoft.com/office/drawing/2014/main" id="{3F3743DB-E39A-4142-B6EB-EC6BE205B278}"/>
              </a:ext>
            </a:extLst>
          </p:cNvPr>
          <p:cNvSpPr>
            <a:spLocks noGrp="1"/>
          </p:cNvSpPr>
          <p:nvPr>
            <p:ph type="subTitle" idx="1"/>
          </p:nvPr>
        </p:nvSpPr>
        <p:spPr>
          <a:xfrm>
            <a:off x="1828800" y="3660774"/>
            <a:ext cx="8534400" cy="885825"/>
          </a:xfrm>
        </p:spPr>
        <p:txBody>
          <a:bodyPr/>
          <a:lstStyle>
            <a:lvl1pPr marL="0" indent="0" algn="ctr">
              <a:buNone/>
              <a:defRPr>
                <a:solidFill>
                  <a:schemeClr val="accent4">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JM" dirty="0"/>
          </a:p>
        </p:txBody>
      </p:sp>
    </p:spTree>
    <p:extLst>
      <p:ext uri="{BB962C8B-B14F-4D97-AF65-F5344CB8AC3E}">
        <p14:creationId xmlns:p14="http://schemas.microsoft.com/office/powerpoint/2010/main" val="1209236270"/>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DA18D4-A645-D84F-8FAC-C29C7C0B8E49}"/>
              </a:ext>
            </a:extLst>
          </p:cNvPr>
          <p:cNvSpPr/>
          <p:nvPr userDrawn="1"/>
        </p:nvSpPr>
        <p:spPr>
          <a:xfrm>
            <a:off x="0" y="0"/>
            <a:ext cx="6248400" cy="6934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88A606F4-8FDE-094F-9996-2636A481597A}"/>
              </a:ext>
            </a:extLst>
          </p:cNvPr>
          <p:cNvSpPr>
            <a:spLocks noGrp="1"/>
          </p:cNvSpPr>
          <p:nvPr>
            <p:ph idx="1"/>
          </p:nvPr>
        </p:nvSpPr>
        <p:spPr>
          <a:xfrm>
            <a:off x="6604000" y="1253331"/>
            <a:ext cx="5232400" cy="4351338"/>
          </a:xfrm>
        </p:spPr>
        <p:txBody>
          <a:bodyPr anchor="ct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5EEB391B-8B95-0642-B840-4CDF1D4C8F3C}"/>
              </a:ext>
            </a:extLst>
          </p:cNvPr>
          <p:cNvSpPr>
            <a:spLocks noGrp="1"/>
          </p:cNvSpPr>
          <p:nvPr>
            <p:ph type="pic" sz="quarter" idx="10"/>
          </p:nvPr>
        </p:nvSpPr>
        <p:spPr>
          <a:xfrm>
            <a:off x="0" y="0"/>
            <a:ext cx="6248400" cy="6934200"/>
          </a:xfrm>
        </p:spPr>
        <p:txBody>
          <a:bodyPr/>
          <a:lstStyle/>
          <a:p>
            <a:endParaRPr lang="en-US"/>
          </a:p>
        </p:txBody>
      </p:sp>
      <p:sp>
        <p:nvSpPr>
          <p:cNvPr id="8" name="Text Placeholder 7">
            <a:extLst>
              <a:ext uri="{FF2B5EF4-FFF2-40B4-BE49-F238E27FC236}">
                <a16:creationId xmlns:a16="http://schemas.microsoft.com/office/drawing/2014/main" id="{DA040429-D45E-E249-B915-6A370669C6F0}"/>
              </a:ext>
            </a:extLst>
          </p:cNvPr>
          <p:cNvSpPr>
            <a:spLocks noGrp="1"/>
          </p:cNvSpPr>
          <p:nvPr>
            <p:ph type="body" sz="quarter" idx="11"/>
          </p:nvPr>
        </p:nvSpPr>
        <p:spPr>
          <a:xfrm>
            <a:off x="6553200" y="228600"/>
            <a:ext cx="5232400" cy="838200"/>
          </a:xfrm>
        </p:spPr>
        <p:txBody>
          <a:bodyPr anchor="ctr">
            <a:normAutofit/>
          </a:bodyPr>
          <a:lstStyle>
            <a:lvl1pPr marL="0" indent="0" algn="ctr">
              <a:buNone/>
              <a:defRPr sz="4000" b="1">
                <a:solidFill>
                  <a:schemeClr val="accent4">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027902019"/>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23DD-ABC4-B84D-B62D-435098B88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07C8A2-64B0-6942-827A-82EACC61F4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3C471-5BF1-BB4C-8836-E17F1D8D64E7}"/>
              </a:ext>
            </a:extLst>
          </p:cNvPr>
          <p:cNvSpPr>
            <a:spLocks noGrp="1"/>
          </p:cNvSpPr>
          <p:nvPr>
            <p:ph type="dt" sz="half" idx="10"/>
          </p:nvPr>
        </p:nvSpPr>
        <p:spPr/>
        <p:txBody>
          <a:bodyPr/>
          <a:lstStyle/>
          <a:p>
            <a:fld id="{35A738AC-07EB-FD4D-A8A7-720949856942}" type="datetimeFigureOut">
              <a:rPr lang="en-US" smtClean="0"/>
              <a:t>6/12/2019</a:t>
            </a:fld>
            <a:endParaRPr lang="en-US" dirty="0"/>
          </a:p>
        </p:txBody>
      </p:sp>
      <p:sp>
        <p:nvSpPr>
          <p:cNvPr id="5" name="Footer Placeholder 4">
            <a:extLst>
              <a:ext uri="{FF2B5EF4-FFF2-40B4-BE49-F238E27FC236}">
                <a16:creationId xmlns:a16="http://schemas.microsoft.com/office/drawing/2014/main" id="{CD417C0C-1394-D14C-BF11-49CA25A857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DC9E97-1C52-EC4E-8092-EE1A81B5E42C}"/>
              </a:ext>
            </a:extLst>
          </p:cNvPr>
          <p:cNvSpPr>
            <a:spLocks noGrp="1"/>
          </p:cNvSpPr>
          <p:nvPr>
            <p:ph type="sldNum" sz="quarter" idx="12"/>
          </p:nvPr>
        </p:nvSpPr>
        <p:spPr/>
        <p:txBody>
          <a:bodyPr/>
          <a:lstStyle/>
          <a:p>
            <a:fld id="{1EB64F16-0AE2-8544-9010-6296079611B9}" type="slidenum">
              <a:rPr lang="en-US" smtClean="0"/>
              <a:t>‹#›</a:t>
            </a:fld>
            <a:endParaRPr lang="en-US" dirty="0"/>
          </a:p>
        </p:txBody>
      </p:sp>
    </p:spTree>
    <p:extLst>
      <p:ext uri="{BB962C8B-B14F-4D97-AF65-F5344CB8AC3E}">
        <p14:creationId xmlns:p14="http://schemas.microsoft.com/office/powerpoint/2010/main" val="98442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A0B7F-6988-9545-B97E-FA7DD8AEFD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AA6F7C-CFA1-7148-80E9-72D18554ED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691A8BD-50CC-044A-B673-5F9415CD213B}"/>
              </a:ext>
            </a:extLst>
          </p:cNvPr>
          <p:cNvSpPr>
            <a:spLocks noGrp="1"/>
          </p:cNvSpPr>
          <p:nvPr>
            <p:ph type="dt" sz="half" idx="10"/>
          </p:nvPr>
        </p:nvSpPr>
        <p:spPr/>
        <p:txBody>
          <a:bodyPr/>
          <a:lstStyle/>
          <a:p>
            <a:fld id="{35A738AC-07EB-FD4D-A8A7-720949856942}" type="datetimeFigureOut">
              <a:rPr lang="en-US" smtClean="0"/>
              <a:t>6/12/2019</a:t>
            </a:fld>
            <a:endParaRPr lang="en-US" dirty="0"/>
          </a:p>
        </p:txBody>
      </p:sp>
      <p:sp>
        <p:nvSpPr>
          <p:cNvPr id="5" name="Footer Placeholder 4">
            <a:extLst>
              <a:ext uri="{FF2B5EF4-FFF2-40B4-BE49-F238E27FC236}">
                <a16:creationId xmlns:a16="http://schemas.microsoft.com/office/drawing/2014/main" id="{29146E40-1938-6042-B0A2-8D7A626596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321D66-BD8E-7441-AE46-356E13E87B43}"/>
              </a:ext>
            </a:extLst>
          </p:cNvPr>
          <p:cNvSpPr>
            <a:spLocks noGrp="1"/>
          </p:cNvSpPr>
          <p:nvPr>
            <p:ph type="sldNum" sz="quarter" idx="12"/>
          </p:nvPr>
        </p:nvSpPr>
        <p:spPr/>
        <p:txBody>
          <a:bodyPr/>
          <a:lstStyle/>
          <a:p>
            <a:fld id="{1EB64F16-0AE2-8544-9010-6296079611B9}" type="slidenum">
              <a:rPr lang="en-US" smtClean="0"/>
              <a:t>‹#›</a:t>
            </a:fld>
            <a:endParaRPr lang="en-US" dirty="0"/>
          </a:p>
        </p:txBody>
      </p:sp>
    </p:spTree>
    <p:extLst>
      <p:ext uri="{BB962C8B-B14F-4D97-AF65-F5344CB8AC3E}">
        <p14:creationId xmlns:p14="http://schemas.microsoft.com/office/powerpoint/2010/main" val="427740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1E4F-A982-9245-B02C-F1AD4DBE4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698D3-A869-6440-B3F5-47F28B11F1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7E168-869D-724C-9946-FD228F21CA2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06E69-5D7D-F34E-AA7D-FAE564EEE9EE}"/>
              </a:ext>
            </a:extLst>
          </p:cNvPr>
          <p:cNvSpPr>
            <a:spLocks noGrp="1"/>
          </p:cNvSpPr>
          <p:nvPr>
            <p:ph type="dt" sz="half" idx="10"/>
          </p:nvPr>
        </p:nvSpPr>
        <p:spPr/>
        <p:txBody>
          <a:bodyPr/>
          <a:lstStyle/>
          <a:p>
            <a:fld id="{35A738AC-07EB-FD4D-A8A7-720949856942}" type="datetimeFigureOut">
              <a:rPr lang="en-US" smtClean="0"/>
              <a:t>6/12/2019</a:t>
            </a:fld>
            <a:endParaRPr lang="en-US" dirty="0"/>
          </a:p>
        </p:txBody>
      </p:sp>
      <p:sp>
        <p:nvSpPr>
          <p:cNvPr id="6" name="Footer Placeholder 5">
            <a:extLst>
              <a:ext uri="{FF2B5EF4-FFF2-40B4-BE49-F238E27FC236}">
                <a16:creationId xmlns:a16="http://schemas.microsoft.com/office/drawing/2014/main" id="{351FC104-E857-EC48-8B87-B3A830EABB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A6B3C7-4EEA-7A45-8699-815ABECC5DC1}"/>
              </a:ext>
            </a:extLst>
          </p:cNvPr>
          <p:cNvSpPr>
            <a:spLocks noGrp="1"/>
          </p:cNvSpPr>
          <p:nvPr>
            <p:ph type="sldNum" sz="quarter" idx="12"/>
          </p:nvPr>
        </p:nvSpPr>
        <p:spPr/>
        <p:txBody>
          <a:bodyPr/>
          <a:lstStyle/>
          <a:p>
            <a:fld id="{1EB64F16-0AE2-8544-9010-6296079611B9}" type="slidenum">
              <a:rPr lang="en-US" smtClean="0"/>
              <a:t>‹#›</a:t>
            </a:fld>
            <a:endParaRPr lang="en-US" dirty="0"/>
          </a:p>
        </p:txBody>
      </p:sp>
    </p:spTree>
    <p:extLst>
      <p:ext uri="{BB962C8B-B14F-4D97-AF65-F5344CB8AC3E}">
        <p14:creationId xmlns:p14="http://schemas.microsoft.com/office/powerpoint/2010/main" val="2120799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93C03-791E-D04F-AA0F-4BA5C720AA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F27803-418A-A248-8731-E9D8A6F4EB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B1F3EC-37BC-754E-89CD-4750DC5B2E4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A04A49-6C58-5943-B3A0-0A349A1B72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2E7B25D-1436-8A4C-A836-B3F7D26D67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A2DECB-F752-4D4B-88CD-285094ADD72F}"/>
              </a:ext>
            </a:extLst>
          </p:cNvPr>
          <p:cNvSpPr>
            <a:spLocks noGrp="1"/>
          </p:cNvSpPr>
          <p:nvPr>
            <p:ph type="dt" sz="half" idx="10"/>
          </p:nvPr>
        </p:nvSpPr>
        <p:spPr/>
        <p:txBody>
          <a:bodyPr/>
          <a:lstStyle/>
          <a:p>
            <a:fld id="{35A738AC-07EB-FD4D-A8A7-720949856942}" type="datetimeFigureOut">
              <a:rPr lang="en-US" smtClean="0"/>
              <a:t>6/12/2019</a:t>
            </a:fld>
            <a:endParaRPr lang="en-US" dirty="0"/>
          </a:p>
        </p:txBody>
      </p:sp>
      <p:sp>
        <p:nvSpPr>
          <p:cNvPr id="8" name="Footer Placeholder 7">
            <a:extLst>
              <a:ext uri="{FF2B5EF4-FFF2-40B4-BE49-F238E27FC236}">
                <a16:creationId xmlns:a16="http://schemas.microsoft.com/office/drawing/2014/main" id="{E8448BCF-767C-A942-92CE-1FAADCBF4E1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F79036-6143-E341-8A3C-02B23FB664A2}"/>
              </a:ext>
            </a:extLst>
          </p:cNvPr>
          <p:cNvSpPr>
            <a:spLocks noGrp="1"/>
          </p:cNvSpPr>
          <p:nvPr>
            <p:ph type="sldNum" sz="quarter" idx="12"/>
          </p:nvPr>
        </p:nvSpPr>
        <p:spPr/>
        <p:txBody>
          <a:bodyPr/>
          <a:lstStyle/>
          <a:p>
            <a:fld id="{1EB64F16-0AE2-8544-9010-6296079611B9}" type="slidenum">
              <a:rPr lang="en-US" smtClean="0"/>
              <a:t>‹#›</a:t>
            </a:fld>
            <a:endParaRPr lang="en-US" dirty="0"/>
          </a:p>
        </p:txBody>
      </p:sp>
    </p:spTree>
    <p:extLst>
      <p:ext uri="{BB962C8B-B14F-4D97-AF65-F5344CB8AC3E}">
        <p14:creationId xmlns:p14="http://schemas.microsoft.com/office/powerpoint/2010/main" val="90699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745F-6DB3-8848-BC41-E1DD0F596C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7FBC76-C21C-6248-813F-0D7964302400}"/>
              </a:ext>
            </a:extLst>
          </p:cNvPr>
          <p:cNvSpPr>
            <a:spLocks noGrp="1"/>
          </p:cNvSpPr>
          <p:nvPr>
            <p:ph type="dt" sz="half" idx="10"/>
          </p:nvPr>
        </p:nvSpPr>
        <p:spPr/>
        <p:txBody>
          <a:bodyPr/>
          <a:lstStyle/>
          <a:p>
            <a:fld id="{35A738AC-07EB-FD4D-A8A7-720949856942}" type="datetimeFigureOut">
              <a:rPr lang="en-US" smtClean="0"/>
              <a:t>6/12/2019</a:t>
            </a:fld>
            <a:endParaRPr lang="en-US" dirty="0"/>
          </a:p>
        </p:txBody>
      </p:sp>
      <p:sp>
        <p:nvSpPr>
          <p:cNvPr id="4" name="Footer Placeholder 3">
            <a:extLst>
              <a:ext uri="{FF2B5EF4-FFF2-40B4-BE49-F238E27FC236}">
                <a16:creationId xmlns:a16="http://schemas.microsoft.com/office/drawing/2014/main" id="{E3137A2B-B246-374C-92FA-8EC3DF12E1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C55CA1D-DE3C-0145-BCA4-465FFB4B556B}"/>
              </a:ext>
            </a:extLst>
          </p:cNvPr>
          <p:cNvSpPr>
            <a:spLocks noGrp="1"/>
          </p:cNvSpPr>
          <p:nvPr>
            <p:ph type="sldNum" sz="quarter" idx="12"/>
          </p:nvPr>
        </p:nvSpPr>
        <p:spPr/>
        <p:txBody>
          <a:bodyPr/>
          <a:lstStyle/>
          <a:p>
            <a:fld id="{1EB64F16-0AE2-8544-9010-6296079611B9}" type="slidenum">
              <a:rPr lang="en-US" smtClean="0"/>
              <a:t>‹#›</a:t>
            </a:fld>
            <a:endParaRPr lang="en-US" dirty="0"/>
          </a:p>
        </p:txBody>
      </p:sp>
    </p:spTree>
    <p:extLst>
      <p:ext uri="{BB962C8B-B14F-4D97-AF65-F5344CB8AC3E}">
        <p14:creationId xmlns:p14="http://schemas.microsoft.com/office/powerpoint/2010/main" val="113938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86FCB2-AB11-AE41-BD05-6CD25B127CD7}"/>
              </a:ext>
            </a:extLst>
          </p:cNvPr>
          <p:cNvSpPr>
            <a:spLocks noGrp="1"/>
          </p:cNvSpPr>
          <p:nvPr>
            <p:ph type="dt" sz="half" idx="10"/>
          </p:nvPr>
        </p:nvSpPr>
        <p:spPr/>
        <p:txBody>
          <a:bodyPr/>
          <a:lstStyle/>
          <a:p>
            <a:fld id="{35A738AC-07EB-FD4D-A8A7-720949856942}" type="datetimeFigureOut">
              <a:rPr lang="en-US" smtClean="0"/>
              <a:t>6/12/2019</a:t>
            </a:fld>
            <a:endParaRPr lang="en-US" dirty="0"/>
          </a:p>
        </p:txBody>
      </p:sp>
      <p:sp>
        <p:nvSpPr>
          <p:cNvPr id="3" name="Footer Placeholder 2">
            <a:extLst>
              <a:ext uri="{FF2B5EF4-FFF2-40B4-BE49-F238E27FC236}">
                <a16:creationId xmlns:a16="http://schemas.microsoft.com/office/drawing/2014/main" id="{1A495EAA-9A4B-A949-ABCF-9007693CA67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C852EA7-A4E2-4545-90AE-FB4F969D3D9E}"/>
              </a:ext>
            </a:extLst>
          </p:cNvPr>
          <p:cNvSpPr>
            <a:spLocks noGrp="1"/>
          </p:cNvSpPr>
          <p:nvPr>
            <p:ph type="sldNum" sz="quarter" idx="12"/>
          </p:nvPr>
        </p:nvSpPr>
        <p:spPr/>
        <p:txBody>
          <a:bodyPr/>
          <a:lstStyle/>
          <a:p>
            <a:fld id="{1EB64F16-0AE2-8544-9010-6296079611B9}" type="slidenum">
              <a:rPr lang="en-US" smtClean="0"/>
              <a:t>‹#›</a:t>
            </a:fld>
            <a:endParaRPr lang="en-US" dirty="0"/>
          </a:p>
        </p:txBody>
      </p:sp>
      <p:sp>
        <p:nvSpPr>
          <p:cNvPr id="5" name="Rectangle 4">
            <a:extLst>
              <a:ext uri="{FF2B5EF4-FFF2-40B4-BE49-F238E27FC236}">
                <a16:creationId xmlns:a16="http://schemas.microsoft.com/office/drawing/2014/main" id="{C90CED55-6D30-443B-B600-605250D09328}"/>
              </a:ext>
            </a:extLst>
          </p:cNvPr>
          <p:cNvSpPr/>
          <p:nvPr userDrawn="1"/>
        </p:nvSpPr>
        <p:spPr>
          <a:xfrm>
            <a:off x="8920716" y="6368902"/>
            <a:ext cx="305154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9535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F018D-0355-4A4F-AD66-4C624F16D2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BE5682-10EE-3045-9F7E-6358BAAA5B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E0DDA-17DE-2642-9F1E-33ED5AF5F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35DBC7-6097-FB44-9AC5-89324743068D}"/>
              </a:ext>
            </a:extLst>
          </p:cNvPr>
          <p:cNvSpPr>
            <a:spLocks noGrp="1"/>
          </p:cNvSpPr>
          <p:nvPr>
            <p:ph type="dt" sz="half" idx="10"/>
          </p:nvPr>
        </p:nvSpPr>
        <p:spPr/>
        <p:txBody>
          <a:bodyPr/>
          <a:lstStyle/>
          <a:p>
            <a:fld id="{35A738AC-07EB-FD4D-A8A7-720949856942}" type="datetimeFigureOut">
              <a:rPr lang="en-US" smtClean="0"/>
              <a:t>6/12/2019</a:t>
            </a:fld>
            <a:endParaRPr lang="en-US" dirty="0"/>
          </a:p>
        </p:txBody>
      </p:sp>
      <p:sp>
        <p:nvSpPr>
          <p:cNvPr id="6" name="Footer Placeholder 5">
            <a:extLst>
              <a:ext uri="{FF2B5EF4-FFF2-40B4-BE49-F238E27FC236}">
                <a16:creationId xmlns:a16="http://schemas.microsoft.com/office/drawing/2014/main" id="{C194C606-BD3D-924D-AE1F-E01A95B2FD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4DC2AA-1D69-A64A-88E7-AAA2E1AFFD8A}"/>
              </a:ext>
            </a:extLst>
          </p:cNvPr>
          <p:cNvSpPr>
            <a:spLocks noGrp="1"/>
          </p:cNvSpPr>
          <p:nvPr>
            <p:ph type="sldNum" sz="quarter" idx="12"/>
          </p:nvPr>
        </p:nvSpPr>
        <p:spPr/>
        <p:txBody>
          <a:bodyPr/>
          <a:lstStyle/>
          <a:p>
            <a:fld id="{1EB64F16-0AE2-8544-9010-6296079611B9}" type="slidenum">
              <a:rPr lang="en-US" smtClean="0"/>
              <a:t>‹#›</a:t>
            </a:fld>
            <a:endParaRPr lang="en-US" dirty="0"/>
          </a:p>
        </p:txBody>
      </p:sp>
    </p:spTree>
    <p:extLst>
      <p:ext uri="{BB962C8B-B14F-4D97-AF65-F5344CB8AC3E}">
        <p14:creationId xmlns:p14="http://schemas.microsoft.com/office/powerpoint/2010/main" val="2783577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6566-65EB-7D48-BDDA-0714837C4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3E2586-87EA-4649-84A5-5CD71F2717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61BA772-67F5-A749-A8A2-EFAE84E11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2D3887-DFC6-5C44-B188-8830753C78CD}"/>
              </a:ext>
            </a:extLst>
          </p:cNvPr>
          <p:cNvSpPr>
            <a:spLocks noGrp="1"/>
          </p:cNvSpPr>
          <p:nvPr>
            <p:ph type="dt" sz="half" idx="10"/>
          </p:nvPr>
        </p:nvSpPr>
        <p:spPr/>
        <p:txBody>
          <a:bodyPr/>
          <a:lstStyle/>
          <a:p>
            <a:fld id="{35A738AC-07EB-FD4D-A8A7-720949856942}" type="datetimeFigureOut">
              <a:rPr lang="en-US" smtClean="0"/>
              <a:t>6/12/2019</a:t>
            </a:fld>
            <a:endParaRPr lang="en-US" dirty="0"/>
          </a:p>
        </p:txBody>
      </p:sp>
      <p:sp>
        <p:nvSpPr>
          <p:cNvPr id="6" name="Footer Placeholder 5">
            <a:extLst>
              <a:ext uri="{FF2B5EF4-FFF2-40B4-BE49-F238E27FC236}">
                <a16:creationId xmlns:a16="http://schemas.microsoft.com/office/drawing/2014/main" id="{1E68BE8F-ED19-6242-A795-68AF628FDA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6E6DFB-7AFF-B74F-BB34-FEA5DEBDFC8D}"/>
              </a:ext>
            </a:extLst>
          </p:cNvPr>
          <p:cNvSpPr>
            <a:spLocks noGrp="1"/>
          </p:cNvSpPr>
          <p:nvPr>
            <p:ph type="sldNum" sz="quarter" idx="12"/>
          </p:nvPr>
        </p:nvSpPr>
        <p:spPr/>
        <p:txBody>
          <a:bodyPr/>
          <a:lstStyle/>
          <a:p>
            <a:fld id="{1EB64F16-0AE2-8544-9010-6296079611B9}" type="slidenum">
              <a:rPr lang="en-US" smtClean="0"/>
              <a:t>‹#›</a:t>
            </a:fld>
            <a:endParaRPr lang="en-US" dirty="0"/>
          </a:p>
        </p:txBody>
      </p:sp>
    </p:spTree>
    <p:extLst>
      <p:ext uri="{BB962C8B-B14F-4D97-AF65-F5344CB8AC3E}">
        <p14:creationId xmlns:p14="http://schemas.microsoft.com/office/powerpoint/2010/main" val="124746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5159F6-7CD9-D24C-852A-F383323AF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FDCF18-C578-734D-B327-95E89EF537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4C3C3-687B-194C-BC89-560781FD6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738AC-07EB-FD4D-A8A7-720949856942}" type="datetimeFigureOut">
              <a:rPr lang="en-US" smtClean="0"/>
              <a:t>6/12/2019</a:t>
            </a:fld>
            <a:endParaRPr lang="en-US" dirty="0"/>
          </a:p>
        </p:txBody>
      </p:sp>
      <p:sp>
        <p:nvSpPr>
          <p:cNvPr id="5" name="Footer Placeholder 4">
            <a:extLst>
              <a:ext uri="{FF2B5EF4-FFF2-40B4-BE49-F238E27FC236}">
                <a16:creationId xmlns:a16="http://schemas.microsoft.com/office/drawing/2014/main" id="{ED47D362-6B30-BC4C-81B9-5529F98E5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6272A57-A183-F646-AC6E-AE1C76EB6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64F16-0AE2-8544-9010-6296079611B9}" type="slidenum">
              <a:rPr lang="en-US" smtClean="0"/>
              <a:t>‹#›</a:t>
            </a:fld>
            <a:endParaRPr lang="en-US" dirty="0"/>
          </a:p>
        </p:txBody>
      </p:sp>
      <p:pic>
        <p:nvPicPr>
          <p:cNvPr id="8" name="Picture 7">
            <a:extLst>
              <a:ext uri="{FF2B5EF4-FFF2-40B4-BE49-F238E27FC236}">
                <a16:creationId xmlns:a16="http://schemas.microsoft.com/office/drawing/2014/main" id="{04779F3A-6882-0A46-A563-0FDD176BC17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19636" y="6305389"/>
            <a:ext cx="365299" cy="365299"/>
          </a:xfrm>
          <a:prstGeom prst="rect">
            <a:avLst/>
          </a:prstGeom>
        </p:spPr>
      </p:pic>
      <p:sp>
        <p:nvSpPr>
          <p:cNvPr id="9" name="TextBox 8">
            <a:extLst>
              <a:ext uri="{FF2B5EF4-FFF2-40B4-BE49-F238E27FC236}">
                <a16:creationId xmlns:a16="http://schemas.microsoft.com/office/drawing/2014/main" id="{668BF127-8F65-604C-B810-198B98B049DD}"/>
              </a:ext>
            </a:extLst>
          </p:cNvPr>
          <p:cNvSpPr txBox="1"/>
          <p:nvPr userDrawn="1"/>
        </p:nvSpPr>
        <p:spPr>
          <a:xfrm>
            <a:off x="7664340" y="6401649"/>
            <a:ext cx="4339244" cy="276999"/>
          </a:xfrm>
          <a:prstGeom prst="rect">
            <a:avLst/>
          </a:prstGeom>
          <a:noFill/>
        </p:spPr>
        <p:txBody>
          <a:bodyPr wrap="square" rtlCol="0">
            <a:spAutoFit/>
          </a:bodyPr>
          <a:lstStyle/>
          <a:p>
            <a:pPr algn="r"/>
            <a:r>
              <a:rPr lang="en-US" sz="1200" b="1" i="0" dirty="0">
                <a:solidFill>
                  <a:schemeClr val="bg1">
                    <a:lumMod val="65000"/>
                  </a:schemeClr>
                </a:solidFill>
                <a:latin typeface="Futura PT Heavy" panose="020B0502020204020303" pitchFamily="34" charset="77"/>
              </a:rPr>
              <a:t>INFORMATION INDUSTRY OUTLOOK 2019</a:t>
            </a:r>
          </a:p>
        </p:txBody>
      </p:sp>
    </p:spTree>
    <p:extLst>
      <p:ext uri="{BB962C8B-B14F-4D97-AF65-F5344CB8AC3E}">
        <p14:creationId xmlns:p14="http://schemas.microsoft.com/office/powerpoint/2010/main" val="1974661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5" r:id="rId14"/>
    <p:sldLayoutId id="214748366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E73E5A-4F53-184B-9C00-447FFAAB0CFB}"/>
              </a:ext>
            </a:extLst>
          </p:cNvPr>
          <p:cNvPicPr>
            <a:picLocks noChangeAspect="1"/>
          </p:cNvPicPr>
          <p:nvPr/>
        </p:nvPicPr>
        <p:blipFill rotWithShape="1">
          <a:blip r:embed="rId3"/>
          <a:srcRect t="12465" b="10796"/>
          <a:stretch>
            <a:fillRect/>
          </a:stretch>
        </p:blipFill>
        <p:spPr>
          <a:xfrm>
            <a:off x="5751" y="-1"/>
            <a:ext cx="12180498" cy="7010401"/>
          </a:xfrm>
          <a:prstGeom prst="rect">
            <a:avLst/>
          </a:prstGeom>
        </p:spPr>
      </p:pic>
      <p:sp>
        <p:nvSpPr>
          <p:cNvPr id="14" name="Text Placeholder 5"/>
          <p:cNvSpPr txBox="1">
            <a:spLocks/>
          </p:cNvSpPr>
          <p:nvPr/>
        </p:nvSpPr>
        <p:spPr>
          <a:xfrm>
            <a:off x="1981201" y="4575285"/>
            <a:ext cx="8382000" cy="107440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JM" spc="300" dirty="0">
              <a:solidFill>
                <a:schemeClr val="bg1"/>
              </a:solidFill>
              <a:latin typeface="Futura PT Book" charset="0"/>
              <a:ea typeface="Futura PT Book" charset="0"/>
              <a:cs typeface="Futura PT Book" charset="0"/>
            </a:endParaRPr>
          </a:p>
        </p:txBody>
      </p:sp>
      <p:sp>
        <p:nvSpPr>
          <p:cNvPr id="2" name="Right Triangle 1">
            <a:extLst>
              <a:ext uri="{FF2B5EF4-FFF2-40B4-BE49-F238E27FC236}">
                <a16:creationId xmlns:a16="http://schemas.microsoft.com/office/drawing/2014/main" id="{94113E5A-291D-CF4A-9391-6B16FC282F50}"/>
              </a:ext>
            </a:extLst>
          </p:cNvPr>
          <p:cNvSpPr/>
          <p:nvPr/>
        </p:nvSpPr>
        <p:spPr>
          <a:xfrm>
            <a:off x="0" y="2438400"/>
            <a:ext cx="12192000" cy="4572001"/>
          </a:xfrm>
          <a:prstGeom prst="rtTriangle">
            <a:avLst/>
          </a:prstGeom>
          <a:gradFill flip="none" rotWithShape="1">
            <a:gsLst>
              <a:gs pos="0">
                <a:srgbClr val="8BC53C"/>
              </a:gs>
              <a:gs pos="100000">
                <a:srgbClr val="54C2B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B798913-4F86-DE41-8408-B628B66D0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0234" y="-2"/>
            <a:ext cx="2686015" cy="1074406"/>
          </a:xfrm>
          <a:prstGeom prst="rect">
            <a:avLst/>
          </a:prstGeom>
        </p:spPr>
      </p:pic>
      <p:sp>
        <p:nvSpPr>
          <p:cNvPr id="16" name="Title 2">
            <a:extLst>
              <a:ext uri="{FF2B5EF4-FFF2-40B4-BE49-F238E27FC236}">
                <a16:creationId xmlns:a16="http://schemas.microsoft.com/office/drawing/2014/main" id="{F9B2804B-7AA4-384E-A7E1-033D55B545B4}"/>
              </a:ext>
            </a:extLst>
          </p:cNvPr>
          <p:cNvSpPr txBox="1">
            <a:spLocks/>
          </p:cNvSpPr>
          <p:nvPr/>
        </p:nvSpPr>
        <p:spPr>
          <a:xfrm>
            <a:off x="357996" y="4544268"/>
            <a:ext cx="6160698" cy="16002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i="0" kern="1200">
                <a:solidFill>
                  <a:schemeClr val="accent3"/>
                </a:solidFill>
                <a:latin typeface="Futura Medium" panose="020B0602020204020303" pitchFamily="34" charset="-79"/>
                <a:ea typeface="+mj-ea"/>
                <a:cs typeface="Futura Medium" panose="020B0602020204020303" pitchFamily="34" charset="-79"/>
              </a:defRPr>
            </a:lvl1pPr>
          </a:lstStyle>
          <a:p>
            <a:pPr algn="l">
              <a:lnSpc>
                <a:spcPct val="120000"/>
              </a:lnSpc>
            </a:pPr>
            <a:r>
              <a:rPr lang="en-US" dirty="0">
                <a:solidFill>
                  <a:schemeClr val="bg1"/>
                </a:solidFill>
                <a:latin typeface="Futura" panose="020B0602020204020303" pitchFamily="34" charset="-79"/>
                <a:cs typeface="Futura" panose="020B0602020204020303" pitchFamily="34" charset="-79"/>
              </a:rPr>
              <a:t>Trust Is the New Algorithm</a:t>
            </a:r>
          </a:p>
        </p:txBody>
      </p:sp>
      <p:sp>
        <p:nvSpPr>
          <p:cNvPr id="17" name="Title 2">
            <a:extLst>
              <a:ext uri="{FF2B5EF4-FFF2-40B4-BE49-F238E27FC236}">
                <a16:creationId xmlns:a16="http://schemas.microsoft.com/office/drawing/2014/main" id="{D200A335-0869-514C-806E-9EE475280301}"/>
              </a:ext>
            </a:extLst>
          </p:cNvPr>
          <p:cNvSpPr txBox="1">
            <a:spLocks/>
          </p:cNvSpPr>
          <p:nvPr/>
        </p:nvSpPr>
        <p:spPr>
          <a:xfrm>
            <a:off x="357996" y="5615553"/>
            <a:ext cx="6172200" cy="1143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i="0" kern="1200">
                <a:solidFill>
                  <a:schemeClr val="accent3"/>
                </a:solidFill>
                <a:latin typeface="Futura Medium" panose="020B0602020204020303" pitchFamily="34" charset="-79"/>
                <a:ea typeface="+mj-ea"/>
                <a:cs typeface="Futura Medium" panose="020B0602020204020303" pitchFamily="34" charset="-79"/>
              </a:defRPr>
            </a:lvl1pPr>
          </a:lstStyle>
          <a:p>
            <a:pPr algn="l">
              <a:lnSpc>
                <a:spcPct val="150000"/>
              </a:lnSpc>
            </a:pPr>
            <a:r>
              <a:rPr lang="en-US" sz="1800" dirty="0">
                <a:solidFill>
                  <a:schemeClr val="bg1"/>
                </a:solidFill>
                <a:latin typeface="Futura" panose="020B0602020204020303" pitchFamily="34" charset="-79"/>
                <a:cs typeface="Futura" panose="020B0602020204020303" pitchFamily="34" charset="-79"/>
              </a:rPr>
              <a:t>Kate Worlock, VP &amp; Lead Analyst</a:t>
            </a:r>
          </a:p>
        </p:txBody>
      </p:sp>
      <p:sp>
        <p:nvSpPr>
          <p:cNvPr id="22" name="Rectangle 21">
            <a:extLst>
              <a:ext uri="{FF2B5EF4-FFF2-40B4-BE49-F238E27FC236}">
                <a16:creationId xmlns:a16="http://schemas.microsoft.com/office/drawing/2014/main" id="{23547B64-BBE4-EC47-A837-9EACCFE24CF2}"/>
              </a:ext>
            </a:extLst>
          </p:cNvPr>
          <p:cNvSpPr/>
          <p:nvPr/>
        </p:nvSpPr>
        <p:spPr>
          <a:xfrm>
            <a:off x="439948" y="5823911"/>
            <a:ext cx="8001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
            <a:extLst>
              <a:ext uri="{FF2B5EF4-FFF2-40B4-BE49-F238E27FC236}">
                <a16:creationId xmlns:a16="http://schemas.microsoft.com/office/drawing/2014/main" id="{8EE24CED-3459-9A44-B6D6-D7B15BED526B}"/>
              </a:ext>
            </a:extLst>
          </p:cNvPr>
          <p:cNvSpPr txBox="1">
            <a:spLocks/>
          </p:cNvSpPr>
          <p:nvPr/>
        </p:nvSpPr>
        <p:spPr>
          <a:xfrm>
            <a:off x="4615511" y="5846770"/>
            <a:ext cx="6172200" cy="1143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i="0" kern="1200">
                <a:solidFill>
                  <a:schemeClr val="accent3"/>
                </a:solidFill>
                <a:latin typeface="Futura Medium" panose="020B0602020204020303" pitchFamily="34" charset="-79"/>
                <a:ea typeface="+mj-ea"/>
                <a:cs typeface="Futura Medium" panose="020B0602020204020303" pitchFamily="34" charset="-79"/>
              </a:defRPr>
            </a:lvl1pPr>
          </a:lstStyle>
          <a:p>
            <a:pPr algn="l">
              <a:lnSpc>
                <a:spcPct val="100000"/>
              </a:lnSpc>
              <a:spcBef>
                <a:spcPts val="600"/>
              </a:spcBef>
            </a:pPr>
            <a:r>
              <a:rPr lang="en-US" sz="1800" dirty="0">
                <a:solidFill>
                  <a:schemeClr val="bg1"/>
                </a:solidFill>
                <a:latin typeface="Futura" panose="020B0602020204020303" pitchFamily="34" charset="-79"/>
                <a:cs typeface="Futura" panose="020B0602020204020303" pitchFamily="34" charset="-79"/>
              </a:rPr>
              <a:t>HighWire Press</a:t>
            </a:r>
          </a:p>
          <a:p>
            <a:pPr algn="l">
              <a:lnSpc>
                <a:spcPct val="100000"/>
              </a:lnSpc>
              <a:spcBef>
                <a:spcPts val="600"/>
              </a:spcBef>
            </a:pPr>
            <a:r>
              <a:rPr lang="en-US" sz="1800" dirty="0">
                <a:solidFill>
                  <a:schemeClr val="bg1"/>
                </a:solidFill>
                <a:latin typeface="Futura" panose="020B0602020204020303" pitchFamily="34" charset="-79"/>
                <a:cs typeface="Futura" panose="020B0602020204020303" pitchFamily="34" charset="-79"/>
              </a:rPr>
              <a:t>London Lunch &amp; Learn, June 2019</a:t>
            </a:r>
          </a:p>
        </p:txBody>
      </p:sp>
    </p:spTree>
    <p:extLst>
      <p:ext uri="{BB962C8B-B14F-4D97-AF65-F5344CB8AC3E}">
        <p14:creationId xmlns:p14="http://schemas.microsoft.com/office/powerpoint/2010/main" val="1211700668"/>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inbloom logo">
            <a:extLst>
              <a:ext uri="{FF2B5EF4-FFF2-40B4-BE49-F238E27FC236}">
                <a16:creationId xmlns:a16="http://schemas.microsoft.com/office/drawing/2014/main" id="{A708F766-476B-4DE4-9944-3EEFBDE62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129" y="434123"/>
            <a:ext cx="3607607" cy="25223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equifax logo">
            <a:extLst>
              <a:ext uri="{FF2B5EF4-FFF2-40B4-BE49-F238E27FC236}">
                <a16:creationId xmlns:a16="http://schemas.microsoft.com/office/drawing/2014/main" id="{88D34B4F-2E0B-4EAF-A2A1-6A2D8D96C8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790" y="1899473"/>
            <a:ext cx="5151782" cy="10182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ew facebook logo">
            <a:extLst>
              <a:ext uri="{FF2B5EF4-FFF2-40B4-BE49-F238E27FC236}">
                <a16:creationId xmlns:a16="http://schemas.microsoft.com/office/drawing/2014/main" id="{F28ED959-6B9A-45F9-BC4E-B4F37F86C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012" y="3901546"/>
            <a:ext cx="4321289" cy="14994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cambridge analytica logo">
            <a:extLst>
              <a:ext uri="{FF2B5EF4-FFF2-40B4-BE49-F238E27FC236}">
                <a16:creationId xmlns:a16="http://schemas.microsoft.com/office/drawing/2014/main" id="{8A127638-732E-4956-BCAF-26B9891A8F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6887" y="3829462"/>
            <a:ext cx="1753668" cy="16862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3A62DE5-28D5-4F27-BFF2-4B4C77034245}"/>
              </a:ext>
            </a:extLst>
          </p:cNvPr>
          <p:cNvSpPr txBox="1"/>
          <p:nvPr/>
        </p:nvSpPr>
        <p:spPr>
          <a:xfrm>
            <a:off x="6903758" y="3901546"/>
            <a:ext cx="725556" cy="1015663"/>
          </a:xfrm>
          <a:prstGeom prst="rect">
            <a:avLst/>
          </a:prstGeom>
          <a:noFill/>
        </p:spPr>
        <p:txBody>
          <a:bodyPr wrap="square" rtlCol="0">
            <a:spAutoFit/>
          </a:bodyPr>
          <a:lstStyle/>
          <a:p>
            <a:pPr algn="ctr"/>
            <a:r>
              <a:rPr lang="en-US" sz="6000" b="1" dirty="0"/>
              <a:t>+</a:t>
            </a:r>
            <a:endParaRPr lang="en-GB" sz="6000" b="1" dirty="0"/>
          </a:p>
        </p:txBody>
      </p:sp>
      <p:sp>
        <p:nvSpPr>
          <p:cNvPr id="7" name="Rectangle 6">
            <a:extLst>
              <a:ext uri="{FF2B5EF4-FFF2-40B4-BE49-F238E27FC236}">
                <a16:creationId xmlns:a16="http://schemas.microsoft.com/office/drawing/2014/main" id="{C2283C7A-FB25-486E-BC54-66E68081AFD4}"/>
              </a:ext>
            </a:extLst>
          </p:cNvPr>
          <p:cNvSpPr/>
          <p:nvPr/>
        </p:nvSpPr>
        <p:spPr>
          <a:xfrm>
            <a:off x="8920716" y="6368902"/>
            <a:ext cx="305154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5150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75852A-AC02-E948-A96A-8D735798B7F3}"/>
              </a:ext>
            </a:extLst>
          </p:cNvPr>
          <p:cNvSpPr/>
          <p:nvPr/>
        </p:nvSpPr>
        <p:spPr>
          <a:xfrm>
            <a:off x="0" y="0"/>
            <a:ext cx="12192000" cy="6858000"/>
          </a:xfrm>
          <a:prstGeom prst="rect">
            <a:avLst/>
          </a:prstGeom>
          <a:solidFill>
            <a:srgbClr val="98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85E64D-88FB-8842-A7E0-F68090829294}"/>
              </a:ext>
            </a:extLst>
          </p:cNvPr>
          <p:cNvSpPr>
            <a:spLocks noGrp="1"/>
          </p:cNvSpPr>
          <p:nvPr>
            <p:ph type="title"/>
          </p:nvPr>
        </p:nvSpPr>
        <p:spPr>
          <a:xfrm>
            <a:off x="838200" y="2766218"/>
            <a:ext cx="10515600" cy="1325563"/>
          </a:xfrm>
        </p:spPr>
        <p:txBody>
          <a:bodyPr>
            <a:noAutofit/>
          </a:bodyPr>
          <a:lstStyle/>
          <a:p>
            <a:pPr algn="ctr"/>
            <a:r>
              <a:rPr lang="en-US" sz="7200" b="1" i="1" dirty="0">
                <a:solidFill>
                  <a:schemeClr val="bg1"/>
                </a:solidFill>
                <a:latin typeface="Futura PT Heavy Oblique" panose="020B0502020204020303" pitchFamily="34" charset="77"/>
              </a:rPr>
              <a:t>What Does This Look Like in STM?</a:t>
            </a:r>
            <a:endParaRPr lang="en-US" sz="7200" b="1" dirty="0">
              <a:solidFill>
                <a:schemeClr val="bg1"/>
              </a:solidFill>
              <a:latin typeface="Futura PT Heavy" panose="020B0502020204020303" pitchFamily="34" charset="77"/>
            </a:endParaRPr>
          </a:p>
        </p:txBody>
      </p:sp>
    </p:spTree>
    <p:extLst>
      <p:ext uri="{BB962C8B-B14F-4D97-AF65-F5344CB8AC3E}">
        <p14:creationId xmlns:p14="http://schemas.microsoft.com/office/powerpoint/2010/main" val="2906167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650929" y="381000"/>
            <a:ext cx="10888401"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en-JM" sz="3200" dirty="0">
                <a:solidFill>
                  <a:srgbClr val="343E48"/>
                </a:solidFill>
                <a:latin typeface="Futura PT Heavy"/>
                <a:ea typeface="Futura PT Medium" charset="0"/>
                <a:cs typeface="Futura PT Heavy"/>
              </a:rPr>
              <a:t>Data Lifecycle and Reproducibility</a:t>
            </a:r>
            <a:endParaRPr lang="en-US" sz="3200" dirty="0">
              <a:solidFill>
                <a:srgbClr val="343E48"/>
              </a:solidFill>
              <a:latin typeface="Futura PT Heavy"/>
              <a:ea typeface="Futura PT Medium" charset="0"/>
              <a:cs typeface="Futura PT Heavy"/>
            </a:endParaRPr>
          </a:p>
        </p:txBody>
      </p:sp>
      <p:sp>
        <p:nvSpPr>
          <p:cNvPr id="4" name="TextBox 3">
            <a:extLst>
              <a:ext uri="{FF2B5EF4-FFF2-40B4-BE49-F238E27FC236}">
                <a16:creationId xmlns:a16="http://schemas.microsoft.com/office/drawing/2014/main" id="{69D6D617-ED67-4AC9-BEBB-44BCB73EE8E6}"/>
              </a:ext>
            </a:extLst>
          </p:cNvPr>
          <p:cNvSpPr txBox="1"/>
          <p:nvPr/>
        </p:nvSpPr>
        <p:spPr>
          <a:xfrm>
            <a:off x="2325756" y="751243"/>
            <a:ext cx="2276061" cy="1323439"/>
          </a:xfrm>
          <a:prstGeom prst="rect">
            <a:avLst/>
          </a:prstGeom>
          <a:noFill/>
        </p:spPr>
        <p:txBody>
          <a:bodyPr wrap="square" rtlCol="0">
            <a:spAutoFit/>
          </a:bodyPr>
          <a:lstStyle/>
          <a:p>
            <a:r>
              <a:rPr lang="en-US" sz="8000" b="1" dirty="0">
                <a:solidFill>
                  <a:schemeClr val="bg1"/>
                </a:solidFill>
              </a:rPr>
              <a:t>CCC</a:t>
            </a:r>
            <a:endParaRPr lang="en-GB" sz="8000" b="1" dirty="0">
              <a:solidFill>
                <a:schemeClr val="bg1"/>
              </a:solidFill>
            </a:endParaRPr>
          </a:p>
        </p:txBody>
      </p:sp>
      <p:pic>
        <p:nvPicPr>
          <p:cNvPr id="7" name="Picture 6">
            <a:extLst>
              <a:ext uri="{FF2B5EF4-FFF2-40B4-BE49-F238E27FC236}">
                <a16:creationId xmlns:a16="http://schemas.microsoft.com/office/drawing/2014/main" id="{B7565D84-5226-404C-8954-01388849B439}"/>
              </a:ext>
            </a:extLst>
          </p:cNvPr>
          <p:cNvPicPr>
            <a:picLocks noChangeAspect="1"/>
          </p:cNvPicPr>
          <p:nvPr/>
        </p:nvPicPr>
        <p:blipFill>
          <a:blip r:embed="rId3"/>
          <a:stretch>
            <a:fillRect/>
          </a:stretch>
        </p:blipFill>
        <p:spPr>
          <a:xfrm>
            <a:off x="2759419" y="1524000"/>
            <a:ext cx="7950631" cy="4867044"/>
          </a:xfrm>
          <a:prstGeom prst="rect">
            <a:avLst/>
          </a:prstGeom>
        </p:spPr>
      </p:pic>
      <p:sp>
        <p:nvSpPr>
          <p:cNvPr id="5" name="Rectangle 4">
            <a:extLst>
              <a:ext uri="{FF2B5EF4-FFF2-40B4-BE49-F238E27FC236}">
                <a16:creationId xmlns:a16="http://schemas.microsoft.com/office/drawing/2014/main" id="{6A713E32-DE2B-4866-B96C-E683C517D447}"/>
              </a:ext>
            </a:extLst>
          </p:cNvPr>
          <p:cNvSpPr/>
          <p:nvPr/>
        </p:nvSpPr>
        <p:spPr>
          <a:xfrm>
            <a:off x="8920716" y="6368902"/>
            <a:ext cx="305154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4615357"/>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75852A-AC02-E948-A96A-8D735798B7F3}"/>
              </a:ext>
            </a:extLst>
          </p:cNvPr>
          <p:cNvSpPr/>
          <p:nvPr/>
        </p:nvSpPr>
        <p:spPr>
          <a:xfrm>
            <a:off x="0" y="0"/>
            <a:ext cx="12192000" cy="6858000"/>
          </a:xfrm>
          <a:prstGeom prst="rect">
            <a:avLst/>
          </a:prstGeom>
          <a:solidFill>
            <a:srgbClr val="98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85E64D-88FB-8842-A7E0-F68090829294}"/>
              </a:ext>
            </a:extLst>
          </p:cNvPr>
          <p:cNvSpPr>
            <a:spLocks noGrp="1"/>
          </p:cNvSpPr>
          <p:nvPr>
            <p:ph type="title"/>
          </p:nvPr>
        </p:nvSpPr>
        <p:spPr>
          <a:xfrm>
            <a:off x="838200" y="2766218"/>
            <a:ext cx="10515600" cy="1325563"/>
          </a:xfrm>
        </p:spPr>
        <p:txBody>
          <a:bodyPr>
            <a:noAutofit/>
          </a:bodyPr>
          <a:lstStyle/>
          <a:p>
            <a:pPr algn="ctr"/>
            <a:r>
              <a:rPr lang="en-US" sz="7200" b="1" i="1" dirty="0">
                <a:solidFill>
                  <a:schemeClr val="bg1"/>
                </a:solidFill>
                <a:latin typeface="Futura PT Heavy Oblique" panose="020B0502020204020303" pitchFamily="34" charset="77"/>
              </a:rPr>
              <a:t>Essential Actions</a:t>
            </a:r>
            <a:endParaRPr lang="en-US" sz="7200" b="1" dirty="0">
              <a:solidFill>
                <a:schemeClr val="bg1"/>
              </a:solidFill>
              <a:latin typeface="Futura PT Heavy" panose="020B0502020204020303" pitchFamily="34" charset="77"/>
            </a:endParaRPr>
          </a:p>
        </p:txBody>
      </p:sp>
    </p:spTree>
    <p:extLst>
      <p:ext uri="{BB962C8B-B14F-4D97-AF65-F5344CB8AC3E}">
        <p14:creationId xmlns:p14="http://schemas.microsoft.com/office/powerpoint/2010/main" val="3035735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CF9BE-E48C-8C4C-A4B2-C6B7386431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99" y="0"/>
            <a:ext cx="7620001" cy="6858000"/>
          </a:xfrm>
          <a:prstGeom prst="rect">
            <a:avLst/>
          </a:prstGeom>
        </p:spPr>
      </p:pic>
      <p:sp>
        <p:nvSpPr>
          <p:cNvPr id="19" name="Title 18"/>
          <p:cNvSpPr>
            <a:spLocks noGrp="1"/>
          </p:cNvSpPr>
          <p:nvPr>
            <p:ph type="ctrTitle"/>
          </p:nvPr>
        </p:nvSpPr>
        <p:spPr>
          <a:xfrm>
            <a:off x="219636" y="616787"/>
            <a:ext cx="4123764" cy="1920526"/>
          </a:xfrm>
        </p:spPr>
        <p:txBody>
          <a:bodyPr>
            <a:noAutofit/>
          </a:bodyPr>
          <a:lstStyle/>
          <a:p>
            <a:r>
              <a:rPr lang="en-US" sz="3600" b="1" dirty="0">
                <a:solidFill>
                  <a:schemeClr val="bg1">
                    <a:lumMod val="50000"/>
                  </a:schemeClr>
                </a:solidFill>
                <a:latin typeface="Futura PT Heavy" panose="020B0502020204020303" pitchFamily="34" charset="77"/>
                <a:ea typeface="Futura PT Book" charset="0"/>
                <a:cs typeface="Futura PT Book" charset="0"/>
              </a:rPr>
              <a:t>Be </a:t>
            </a:r>
            <a:r>
              <a:rPr lang="en-US" sz="3600" b="1" dirty="0">
                <a:solidFill>
                  <a:srgbClr val="99C254"/>
                </a:solidFill>
                <a:latin typeface="Futura PT Heavy" panose="020B0502020204020303" pitchFamily="34" charset="77"/>
                <a:ea typeface="Futura PT Book" charset="0"/>
                <a:cs typeface="Futura PT Book" charset="0"/>
              </a:rPr>
              <a:t>Ready</a:t>
            </a:r>
            <a:endParaRPr lang="en-US" sz="3600" b="1" dirty="0">
              <a:solidFill>
                <a:srgbClr val="99C254"/>
              </a:solidFill>
              <a:latin typeface="Futura PT Heavy" panose="020B0502020204020303" pitchFamily="34" charset="77"/>
            </a:endParaRPr>
          </a:p>
        </p:txBody>
      </p:sp>
      <p:sp>
        <p:nvSpPr>
          <p:cNvPr id="26" name="Subtitle 2"/>
          <p:cNvSpPr txBox="1">
            <a:spLocks/>
          </p:cNvSpPr>
          <p:nvPr/>
        </p:nvSpPr>
        <p:spPr>
          <a:xfrm>
            <a:off x="6314247" y="6425157"/>
            <a:ext cx="5658117" cy="12576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200" b="1" i="0" dirty="0">
                <a:solidFill>
                  <a:schemeClr val="bg1"/>
                </a:solidFill>
                <a:latin typeface="Futura PT Heavy" charset="0"/>
                <a:ea typeface="Futura PT Heavy" charset="0"/>
                <a:cs typeface="Futura PT Heavy" charset="0"/>
              </a:rPr>
              <a:t>INFORMATION INDUSTRY OUTLOOK 2019</a:t>
            </a:r>
          </a:p>
        </p:txBody>
      </p:sp>
      <p:sp>
        <p:nvSpPr>
          <p:cNvPr id="5" name="Rectangle 4">
            <a:extLst>
              <a:ext uri="{FF2B5EF4-FFF2-40B4-BE49-F238E27FC236}">
                <a16:creationId xmlns:a16="http://schemas.microsoft.com/office/drawing/2014/main" id="{DF6F9D0C-03A5-6F4E-8463-2DEE0C9C0942}"/>
              </a:ext>
            </a:extLst>
          </p:cNvPr>
          <p:cNvSpPr/>
          <p:nvPr/>
        </p:nvSpPr>
        <p:spPr>
          <a:xfrm>
            <a:off x="219636" y="2537313"/>
            <a:ext cx="4123764" cy="2554545"/>
          </a:xfrm>
          <a:prstGeom prst="rect">
            <a:avLst/>
          </a:prstGeom>
        </p:spPr>
        <p:txBody>
          <a:bodyPr wrap="square">
            <a:spAutoFit/>
          </a:bodyPr>
          <a:lstStyle/>
          <a:p>
            <a:pPr marL="342900" indent="-342900">
              <a:spcBef>
                <a:spcPts val="1200"/>
              </a:spcBef>
              <a:buFont typeface="Arial" panose="020B0604020202020204" pitchFamily="34" charset="0"/>
              <a:buChar char="•"/>
            </a:pPr>
            <a:r>
              <a:rPr lang="en-US" sz="2400" dirty="0">
                <a:solidFill>
                  <a:schemeClr val="bg2">
                    <a:lumMod val="50000"/>
                  </a:schemeClr>
                </a:solidFill>
                <a:latin typeface="Futura PT Medium" panose="020B0502020204020303" pitchFamily="34" charset="77"/>
              </a:rPr>
              <a:t>Culture, values, and purpose</a:t>
            </a:r>
          </a:p>
          <a:p>
            <a:pPr marL="342900" indent="-342900">
              <a:spcBef>
                <a:spcPts val="1200"/>
              </a:spcBef>
              <a:buFont typeface="Arial" panose="020B0604020202020204" pitchFamily="34" charset="0"/>
              <a:buChar char="•"/>
            </a:pPr>
            <a:r>
              <a:rPr lang="en-US" sz="2400" dirty="0">
                <a:solidFill>
                  <a:schemeClr val="bg2">
                    <a:lumMod val="50000"/>
                  </a:schemeClr>
                </a:solidFill>
                <a:latin typeface="Futura PT Medium" panose="020B0502020204020303" pitchFamily="34" charset="77"/>
              </a:rPr>
              <a:t>Core competencies</a:t>
            </a:r>
          </a:p>
          <a:p>
            <a:pPr marL="342900" indent="-342900">
              <a:spcBef>
                <a:spcPts val="1200"/>
              </a:spcBef>
              <a:buFont typeface="Arial" panose="020B0604020202020204" pitchFamily="34" charset="0"/>
              <a:buChar char="•"/>
            </a:pPr>
            <a:r>
              <a:rPr lang="en-US" sz="2400" dirty="0">
                <a:solidFill>
                  <a:schemeClr val="bg2">
                    <a:lumMod val="50000"/>
                  </a:schemeClr>
                </a:solidFill>
                <a:latin typeface="Futura PT Medium" panose="020B0502020204020303" pitchFamily="34" charset="77"/>
              </a:rPr>
              <a:t>Transparency</a:t>
            </a:r>
          </a:p>
          <a:p>
            <a:pPr marL="342900" indent="-342900">
              <a:spcBef>
                <a:spcPts val="1200"/>
              </a:spcBef>
              <a:buFont typeface="Arial" panose="020B0604020202020204" pitchFamily="34" charset="0"/>
              <a:buChar char="•"/>
            </a:pPr>
            <a:r>
              <a:rPr lang="en-US" sz="2400" dirty="0">
                <a:solidFill>
                  <a:schemeClr val="bg2">
                    <a:lumMod val="50000"/>
                  </a:schemeClr>
                </a:solidFill>
                <a:latin typeface="Futura PT Medium" panose="020B0502020204020303" pitchFamily="34" charset="77"/>
              </a:rPr>
              <a:t>Experiences</a:t>
            </a:r>
          </a:p>
          <a:p>
            <a:pPr marL="342900" indent="-342900">
              <a:spcBef>
                <a:spcPts val="1200"/>
              </a:spcBef>
              <a:buFont typeface="Arial" panose="020B0604020202020204" pitchFamily="34" charset="0"/>
              <a:buChar char="•"/>
            </a:pPr>
            <a:r>
              <a:rPr lang="en-US" sz="2400" b="1" i="1" dirty="0">
                <a:solidFill>
                  <a:schemeClr val="bg2">
                    <a:lumMod val="50000"/>
                  </a:schemeClr>
                </a:solidFill>
                <a:latin typeface="Futura PT Medium" panose="020B0502020204020303" pitchFamily="34" charset="77"/>
              </a:rPr>
              <a:t>Trust Is the New Algorithm</a:t>
            </a:r>
          </a:p>
        </p:txBody>
      </p:sp>
      <p:pic>
        <p:nvPicPr>
          <p:cNvPr id="6" name="Picture 5">
            <a:extLst>
              <a:ext uri="{FF2B5EF4-FFF2-40B4-BE49-F238E27FC236}">
                <a16:creationId xmlns:a16="http://schemas.microsoft.com/office/drawing/2014/main" id="{19261C12-0CCE-6D44-A1D4-8E601F5F34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1998" y="0"/>
            <a:ext cx="7620001" cy="6858000"/>
          </a:xfrm>
          <a:prstGeom prst="rect">
            <a:avLst/>
          </a:prstGeom>
        </p:spPr>
      </p:pic>
    </p:spTree>
    <p:extLst>
      <p:ext uri="{BB962C8B-B14F-4D97-AF65-F5344CB8AC3E}">
        <p14:creationId xmlns:p14="http://schemas.microsoft.com/office/powerpoint/2010/main" val="156779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E64D-88FB-8842-A7E0-F68090829294}"/>
              </a:ext>
            </a:extLst>
          </p:cNvPr>
          <p:cNvSpPr>
            <a:spLocks noGrp="1"/>
          </p:cNvSpPr>
          <p:nvPr>
            <p:ph type="title"/>
          </p:nvPr>
        </p:nvSpPr>
        <p:spPr>
          <a:xfrm>
            <a:off x="745378" y="472338"/>
            <a:ext cx="10515600" cy="1325563"/>
          </a:xfrm>
        </p:spPr>
        <p:txBody>
          <a:bodyPr>
            <a:normAutofit/>
          </a:bodyPr>
          <a:lstStyle/>
          <a:p>
            <a:pPr algn="ctr"/>
            <a:r>
              <a:rPr lang="en-US" sz="3600" b="1" dirty="0">
                <a:solidFill>
                  <a:schemeClr val="tx1">
                    <a:lumMod val="50000"/>
                    <a:lumOff val="50000"/>
                  </a:schemeClr>
                </a:solidFill>
                <a:latin typeface="Futura PT Heavy" panose="020B0502020204020303" pitchFamily="34" charset="77"/>
              </a:rPr>
              <a:t>Execute </a:t>
            </a:r>
            <a:r>
              <a:rPr lang="en-US" sz="3600" b="1" dirty="0">
                <a:solidFill>
                  <a:srgbClr val="99C254"/>
                </a:solidFill>
                <a:latin typeface="Futura PT Heavy" panose="020B0502020204020303" pitchFamily="34" charset="77"/>
                <a:ea typeface="Futura PT Book" charset="0"/>
                <a:cs typeface="Futura PT Book" charset="0"/>
              </a:rPr>
              <a:t>Reliably</a:t>
            </a:r>
            <a:endParaRPr lang="en-US" sz="3600" b="1" dirty="0">
              <a:solidFill>
                <a:schemeClr val="tx1">
                  <a:lumMod val="50000"/>
                  <a:lumOff val="50000"/>
                </a:schemeClr>
              </a:solidFill>
              <a:latin typeface="Futura PT Heavy" panose="020B0502020204020303" pitchFamily="34" charset="77"/>
            </a:endParaRPr>
          </a:p>
        </p:txBody>
      </p:sp>
      <p:sp>
        <p:nvSpPr>
          <p:cNvPr id="5" name="Content Placeholder 2">
            <a:extLst>
              <a:ext uri="{FF2B5EF4-FFF2-40B4-BE49-F238E27FC236}">
                <a16:creationId xmlns:a16="http://schemas.microsoft.com/office/drawing/2014/main" id="{5E3521D8-03FF-B64C-B421-16874B3C2D64}"/>
              </a:ext>
            </a:extLst>
          </p:cNvPr>
          <p:cNvSpPr>
            <a:spLocks noGrp="1"/>
          </p:cNvSpPr>
          <p:nvPr>
            <p:ph sz="half" idx="1"/>
          </p:nvPr>
        </p:nvSpPr>
        <p:spPr>
          <a:xfrm>
            <a:off x="439555" y="1790686"/>
            <a:ext cx="5491162" cy="3877215"/>
          </a:xfrm>
        </p:spPr>
        <p:txBody>
          <a:bodyPr lIns="91440" anchor="ctr">
            <a:noAutofit/>
          </a:bodyPr>
          <a:lstStyle/>
          <a:p>
            <a:pPr marL="465138" lvl="0" indent="-455613">
              <a:lnSpc>
                <a:spcPct val="150000"/>
              </a:lnSpc>
              <a:buClr>
                <a:srgbClr val="92D050"/>
              </a:buClr>
              <a:buFont typeface="Wingdings" charset="2"/>
              <a:buChar char="ü"/>
            </a:pPr>
            <a:r>
              <a:rPr lang="en-US" sz="2400" b="1" dirty="0">
                <a:solidFill>
                  <a:schemeClr val="bg1">
                    <a:lumMod val="50000"/>
                  </a:schemeClr>
                </a:solidFill>
                <a:latin typeface="Futura PT Heavy" charset="0"/>
                <a:ea typeface="Futura PT Heavy" charset="0"/>
                <a:cs typeface="Futura PT Heavy" charset="0"/>
              </a:rPr>
              <a:t>Disclose </a:t>
            </a:r>
          </a:p>
          <a:p>
            <a:pPr marL="465138" indent="-455613">
              <a:lnSpc>
                <a:spcPct val="150000"/>
              </a:lnSpc>
              <a:buClr>
                <a:srgbClr val="92D050"/>
              </a:buClr>
              <a:buFont typeface="Wingdings" charset="2"/>
              <a:buChar char="ü"/>
            </a:pPr>
            <a:r>
              <a:rPr lang="en-US" sz="2400" b="1" dirty="0">
                <a:solidFill>
                  <a:schemeClr val="bg1">
                    <a:lumMod val="50000"/>
                  </a:schemeClr>
                </a:solidFill>
                <a:latin typeface="Futura PT Heavy" charset="0"/>
                <a:ea typeface="Futura PT Heavy" charset="0"/>
                <a:cs typeface="Futura PT Heavy" charset="0"/>
              </a:rPr>
              <a:t>Diversify talent, thought &amp; culture</a:t>
            </a:r>
          </a:p>
          <a:p>
            <a:pPr marL="465138" lvl="0" indent="-455613">
              <a:lnSpc>
                <a:spcPct val="150000"/>
              </a:lnSpc>
              <a:buClr>
                <a:srgbClr val="92D050"/>
              </a:buClr>
              <a:buFont typeface="Wingdings" charset="2"/>
              <a:buChar char="ü"/>
            </a:pPr>
            <a:r>
              <a:rPr lang="en-US" sz="2400" b="1" dirty="0">
                <a:solidFill>
                  <a:schemeClr val="bg1">
                    <a:lumMod val="50000"/>
                  </a:schemeClr>
                </a:solidFill>
                <a:latin typeface="Futura PT Heavy" charset="0"/>
                <a:ea typeface="Futura PT Heavy" charset="0"/>
                <a:cs typeface="Futura PT Heavy" charset="0"/>
              </a:rPr>
              <a:t>Be analytics-driven</a:t>
            </a:r>
          </a:p>
          <a:p>
            <a:pPr marL="465138" lvl="0" indent="-455613">
              <a:lnSpc>
                <a:spcPct val="150000"/>
              </a:lnSpc>
              <a:buClr>
                <a:srgbClr val="92D050"/>
              </a:buClr>
              <a:buFont typeface="Wingdings" charset="2"/>
              <a:buChar char="ü"/>
            </a:pPr>
            <a:r>
              <a:rPr lang="en-US" sz="2400" b="1" dirty="0">
                <a:solidFill>
                  <a:schemeClr val="bg1">
                    <a:lumMod val="50000"/>
                  </a:schemeClr>
                </a:solidFill>
                <a:latin typeface="Futura PT Heavy" charset="0"/>
                <a:ea typeface="Futura PT Heavy" charset="0"/>
                <a:cs typeface="Futura PT Heavy" charset="0"/>
              </a:rPr>
              <a:t>Separate product management</a:t>
            </a:r>
          </a:p>
          <a:p>
            <a:pPr marL="465138" lvl="0" indent="-455613">
              <a:lnSpc>
                <a:spcPct val="150000"/>
              </a:lnSpc>
              <a:buClr>
                <a:srgbClr val="92D050"/>
              </a:buClr>
              <a:buFont typeface="Wingdings" charset="2"/>
              <a:buChar char="ü"/>
            </a:pPr>
            <a:r>
              <a:rPr lang="en-US" sz="2400" b="1" dirty="0">
                <a:solidFill>
                  <a:schemeClr val="bg1">
                    <a:lumMod val="50000"/>
                  </a:schemeClr>
                </a:solidFill>
                <a:latin typeface="Futura PT Heavy" charset="0"/>
                <a:ea typeface="Futura PT Heavy" charset="0"/>
                <a:cs typeface="Futura PT Heavy" charset="0"/>
              </a:rPr>
              <a:t>Mystery shop the metrics</a:t>
            </a:r>
          </a:p>
        </p:txBody>
      </p:sp>
      <p:sp>
        <p:nvSpPr>
          <p:cNvPr id="6" name="Content Placeholder 3">
            <a:extLst>
              <a:ext uri="{FF2B5EF4-FFF2-40B4-BE49-F238E27FC236}">
                <a16:creationId xmlns:a16="http://schemas.microsoft.com/office/drawing/2014/main" id="{9D084D2E-9600-1849-A60C-876FF0FB67AB}"/>
              </a:ext>
            </a:extLst>
          </p:cNvPr>
          <p:cNvSpPr txBox="1">
            <a:spLocks/>
          </p:cNvSpPr>
          <p:nvPr/>
        </p:nvSpPr>
        <p:spPr>
          <a:xfrm>
            <a:off x="6347270" y="2459278"/>
            <a:ext cx="5844730" cy="330121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indent="-455613">
              <a:lnSpc>
                <a:spcPct val="150000"/>
              </a:lnSpc>
              <a:buClr>
                <a:srgbClr val="92D050"/>
              </a:buClr>
              <a:buFont typeface="Wingdings" charset="2"/>
              <a:buChar char="ü"/>
            </a:pPr>
            <a:r>
              <a:rPr lang="en-US" sz="2400" b="1" dirty="0">
                <a:solidFill>
                  <a:schemeClr val="bg1">
                    <a:lumMod val="50000"/>
                  </a:schemeClr>
                </a:solidFill>
                <a:latin typeface="Futura PT Heavy" charset="0"/>
                <a:ea typeface="Futura PT Heavy" charset="0"/>
                <a:cs typeface="Futura PT Heavy" charset="0"/>
              </a:rPr>
              <a:t>Improve sales and market share</a:t>
            </a:r>
          </a:p>
          <a:p>
            <a:pPr marL="465138" indent="-455613">
              <a:lnSpc>
                <a:spcPct val="150000"/>
              </a:lnSpc>
              <a:buClr>
                <a:srgbClr val="92D050"/>
              </a:buClr>
              <a:buFont typeface="Wingdings" charset="2"/>
              <a:buChar char="ü"/>
            </a:pPr>
            <a:r>
              <a:rPr lang="en-US" sz="2400" b="1" dirty="0">
                <a:solidFill>
                  <a:schemeClr val="bg1">
                    <a:lumMod val="50000"/>
                  </a:schemeClr>
                </a:solidFill>
                <a:latin typeface="Futura PT Heavy" charset="0"/>
                <a:ea typeface="Futura PT Heavy" charset="0"/>
                <a:cs typeface="Futura PT Heavy" charset="0"/>
              </a:rPr>
              <a:t>Rely on partners</a:t>
            </a:r>
          </a:p>
          <a:p>
            <a:pPr marL="465138" indent="-455613">
              <a:lnSpc>
                <a:spcPct val="150000"/>
              </a:lnSpc>
              <a:buClr>
                <a:srgbClr val="92D050"/>
              </a:buClr>
              <a:buFont typeface="Wingdings" charset="2"/>
              <a:buChar char="ü"/>
            </a:pPr>
            <a:r>
              <a:rPr lang="en-US" sz="2400" b="1" dirty="0">
                <a:solidFill>
                  <a:schemeClr val="bg1">
                    <a:lumMod val="50000"/>
                  </a:schemeClr>
                </a:solidFill>
                <a:latin typeface="Futura PT Heavy" charset="0"/>
                <a:ea typeface="Futura PT Heavy" charset="0"/>
                <a:cs typeface="Futura PT Heavy" charset="0"/>
              </a:rPr>
              <a:t>Drive innovation</a:t>
            </a:r>
          </a:p>
          <a:p>
            <a:pPr marL="465138" indent="-455613">
              <a:lnSpc>
                <a:spcPct val="150000"/>
              </a:lnSpc>
              <a:buClr>
                <a:srgbClr val="92D050"/>
              </a:buClr>
              <a:buFont typeface="Wingdings" charset="2"/>
              <a:buChar char="ü"/>
            </a:pPr>
            <a:r>
              <a:rPr lang="en-US" sz="2400" b="1" dirty="0">
                <a:solidFill>
                  <a:schemeClr val="bg1">
                    <a:lumMod val="50000"/>
                  </a:schemeClr>
                </a:solidFill>
                <a:latin typeface="Futura PT Heavy" charset="0"/>
                <a:ea typeface="Futura PT Heavy" charset="0"/>
                <a:cs typeface="Futura PT Heavy" charset="0"/>
              </a:rPr>
              <a:t>Measure brand</a:t>
            </a:r>
          </a:p>
          <a:p>
            <a:pPr marL="465138" indent="-455613">
              <a:lnSpc>
                <a:spcPct val="150000"/>
              </a:lnSpc>
              <a:buClr>
                <a:srgbClr val="92D050"/>
              </a:buClr>
              <a:buFont typeface="Wingdings" charset="2"/>
              <a:buChar char="ü"/>
            </a:pPr>
            <a:r>
              <a:rPr lang="en-US" sz="2400" b="1" dirty="0">
                <a:solidFill>
                  <a:schemeClr val="bg1">
                    <a:lumMod val="50000"/>
                  </a:schemeClr>
                </a:solidFill>
                <a:latin typeface="Futura PT Heavy" charset="0"/>
                <a:ea typeface="Futura PT Heavy" charset="0"/>
                <a:cs typeface="Futura PT Heavy" charset="0"/>
              </a:rPr>
              <a:t>Market and deliver </a:t>
            </a:r>
            <a:r>
              <a:rPr lang="en-US" sz="2400" b="1" dirty="0">
                <a:solidFill>
                  <a:srgbClr val="99C254"/>
                </a:solidFill>
                <a:latin typeface="Futura PT Heavy" panose="020B0502020204020303" pitchFamily="34" charset="77"/>
                <a:ea typeface="Futura PT Heavy" charset="0"/>
                <a:cs typeface="Futura PT Heavy" charset="0"/>
              </a:rPr>
              <a:t>TRUST</a:t>
            </a:r>
            <a:endParaRPr lang="en-US" sz="2400" b="1" dirty="0">
              <a:solidFill>
                <a:schemeClr val="bg1">
                  <a:lumMod val="50000"/>
                </a:schemeClr>
              </a:solidFill>
              <a:latin typeface="Futura PT Heavy" charset="0"/>
              <a:ea typeface="Futura PT Heavy" charset="0"/>
              <a:cs typeface="Futura PT Heavy" charset="0"/>
            </a:endParaRPr>
          </a:p>
          <a:p>
            <a:pPr marL="9525" indent="0">
              <a:lnSpc>
                <a:spcPct val="150000"/>
              </a:lnSpc>
              <a:buClr>
                <a:srgbClr val="92D050"/>
              </a:buClr>
              <a:buNone/>
            </a:pPr>
            <a:endParaRPr lang="en-US" sz="2400" b="1" dirty="0">
              <a:solidFill>
                <a:schemeClr val="bg1">
                  <a:lumMod val="50000"/>
                </a:schemeClr>
              </a:solidFill>
              <a:latin typeface="Futura PT Heavy" charset="0"/>
              <a:ea typeface="Futura PT Heavy" charset="0"/>
              <a:cs typeface="Futura PT Heavy" charset="0"/>
            </a:endParaRPr>
          </a:p>
        </p:txBody>
      </p:sp>
      <p:sp>
        <p:nvSpPr>
          <p:cNvPr id="7" name="Rectangle 6">
            <a:extLst>
              <a:ext uri="{FF2B5EF4-FFF2-40B4-BE49-F238E27FC236}">
                <a16:creationId xmlns:a16="http://schemas.microsoft.com/office/drawing/2014/main" id="{DC85F7E5-48B3-4BDE-87A3-1FC639C2D12E}"/>
              </a:ext>
            </a:extLst>
          </p:cNvPr>
          <p:cNvSpPr/>
          <p:nvPr/>
        </p:nvSpPr>
        <p:spPr>
          <a:xfrm>
            <a:off x="8920716" y="6368902"/>
            <a:ext cx="305154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953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75852A-AC02-E948-A96A-8D735798B7F3}"/>
              </a:ext>
            </a:extLst>
          </p:cNvPr>
          <p:cNvSpPr/>
          <p:nvPr/>
        </p:nvSpPr>
        <p:spPr>
          <a:xfrm>
            <a:off x="0" y="0"/>
            <a:ext cx="12192000" cy="6858000"/>
          </a:xfrm>
          <a:prstGeom prst="rect">
            <a:avLst/>
          </a:prstGeom>
          <a:solidFill>
            <a:srgbClr val="98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85E64D-88FB-8842-A7E0-F68090829294}"/>
              </a:ext>
            </a:extLst>
          </p:cNvPr>
          <p:cNvSpPr>
            <a:spLocks noGrp="1"/>
          </p:cNvSpPr>
          <p:nvPr>
            <p:ph type="title"/>
          </p:nvPr>
        </p:nvSpPr>
        <p:spPr>
          <a:xfrm>
            <a:off x="838200" y="2766218"/>
            <a:ext cx="10515600" cy="1325563"/>
          </a:xfrm>
        </p:spPr>
        <p:txBody>
          <a:bodyPr>
            <a:noAutofit/>
          </a:bodyPr>
          <a:lstStyle/>
          <a:p>
            <a:pPr algn="ctr"/>
            <a:r>
              <a:rPr lang="en-US" sz="7200" b="1" i="1" dirty="0">
                <a:solidFill>
                  <a:schemeClr val="bg1"/>
                </a:solidFill>
                <a:latin typeface="Futura PT Heavy Oblique" panose="020B0502020204020303" pitchFamily="34" charset="77"/>
              </a:rPr>
              <a:t>Questions?</a:t>
            </a:r>
            <a:endParaRPr lang="en-US" sz="7200" b="1" dirty="0">
              <a:solidFill>
                <a:schemeClr val="bg1"/>
              </a:solidFill>
              <a:latin typeface="Futura PT Heavy" panose="020B0502020204020303" pitchFamily="34" charset="77"/>
            </a:endParaRPr>
          </a:p>
        </p:txBody>
      </p:sp>
    </p:spTree>
    <p:extLst>
      <p:ext uri="{BB962C8B-B14F-4D97-AF65-F5344CB8AC3E}">
        <p14:creationId xmlns:p14="http://schemas.microsoft.com/office/powerpoint/2010/main" val="3900639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100502" y="4285251"/>
            <a:ext cx="8025632" cy="160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0538" fontAlgn="base">
              <a:spcBef>
                <a:spcPct val="0"/>
              </a:spcBef>
              <a:spcAft>
                <a:spcPct val="0"/>
              </a:spcAft>
              <a:defRPr sz="2000">
                <a:solidFill>
                  <a:schemeClr val="tx1"/>
                </a:solidFill>
                <a:latin typeface="Arial" charset="0"/>
                <a:ea typeface="ＭＳ Ｐゴシック" charset="0"/>
              </a:defRPr>
            </a:lvl6pPr>
            <a:lvl7pPr marL="2971800" indent="-228600" defTabSz="490538" fontAlgn="base">
              <a:spcBef>
                <a:spcPct val="0"/>
              </a:spcBef>
              <a:spcAft>
                <a:spcPct val="0"/>
              </a:spcAft>
              <a:defRPr sz="2000">
                <a:solidFill>
                  <a:schemeClr val="tx1"/>
                </a:solidFill>
                <a:latin typeface="Arial" charset="0"/>
                <a:ea typeface="ＭＳ Ｐゴシック" charset="0"/>
              </a:defRPr>
            </a:lvl7pPr>
            <a:lvl8pPr marL="3429000" indent="-228600" defTabSz="490538" fontAlgn="base">
              <a:spcBef>
                <a:spcPct val="0"/>
              </a:spcBef>
              <a:spcAft>
                <a:spcPct val="0"/>
              </a:spcAft>
              <a:defRPr sz="2000">
                <a:solidFill>
                  <a:schemeClr val="tx1"/>
                </a:solidFill>
                <a:latin typeface="Arial" charset="0"/>
                <a:ea typeface="ＭＳ Ｐゴシック" charset="0"/>
              </a:defRPr>
            </a:lvl8pPr>
            <a:lvl9pPr marL="3886200" indent="-228600" defTabSz="490538" fontAlgn="base">
              <a:spcBef>
                <a:spcPct val="0"/>
              </a:spcBef>
              <a:spcAft>
                <a:spcPct val="0"/>
              </a:spcAft>
              <a:defRPr sz="2000">
                <a:solidFill>
                  <a:schemeClr val="tx1"/>
                </a:solidFill>
                <a:latin typeface="Arial" charset="0"/>
                <a:ea typeface="ＭＳ Ｐゴシック" charset="0"/>
              </a:defRPr>
            </a:lvl9pPr>
          </a:lstStyle>
          <a:p>
            <a:pPr algn="ctr">
              <a:defRPr/>
            </a:pPr>
            <a:r>
              <a:rPr lang="en-US" sz="1400" dirty="0">
                <a:latin typeface="Futura PT Book" charset="0"/>
                <a:ea typeface="Futura PT Book" charset="0"/>
                <a:cs typeface="Futura PT Book" charset="0"/>
              </a:rPr>
              <a:t>The information, analysis, and opinions (the “Content”) contained herein are based on the qualitative and quantitative research methods of Outsell, Inc. and its staff’s extensive professional expertise in the industry. Outsell has used its best efforts and judgment in the compilation and presentation of the Content and to ensure to the best of its ability that the Content is accurate as of the date published. However, the industry information covered by this report is subject to rapid change. Outsell makes no representations or warranties, express or implied, concerning or relating to the accuracy of the Content in this report and Outsell assumes no liability related to claims concerning the Content of this report.</a:t>
            </a:r>
          </a:p>
        </p:txBody>
      </p:sp>
      <p:sp>
        <p:nvSpPr>
          <p:cNvPr id="4" name="Text Placeholder 6"/>
          <p:cNvSpPr txBox="1">
            <a:spLocks/>
          </p:cNvSpPr>
          <p:nvPr/>
        </p:nvSpPr>
        <p:spPr>
          <a:xfrm>
            <a:off x="3487202" y="499533"/>
            <a:ext cx="5217595" cy="7112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1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JM" sz="2800" b="1" dirty="0">
                <a:solidFill>
                  <a:schemeClr val="tx1"/>
                </a:solidFill>
                <a:latin typeface="Futura PT" charset="0"/>
                <a:ea typeface="Futura PT" charset="0"/>
                <a:cs typeface="Futura PT" charset="0"/>
              </a:rPr>
              <a:t>About Outsell</a:t>
            </a:r>
          </a:p>
        </p:txBody>
      </p:sp>
      <p:sp>
        <p:nvSpPr>
          <p:cNvPr id="5" name="TextBox 4"/>
          <p:cNvSpPr txBox="1">
            <a:spLocks noChangeArrowheads="1"/>
          </p:cNvSpPr>
          <p:nvPr/>
        </p:nvSpPr>
        <p:spPr bwMode="auto">
          <a:xfrm>
            <a:off x="2086500" y="1168717"/>
            <a:ext cx="8039633"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0538" fontAlgn="base">
              <a:spcBef>
                <a:spcPct val="0"/>
              </a:spcBef>
              <a:spcAft>
                <a:spcPct val="0"/>
              </a:spcAft>
              <a:defRPr sz="2000">
                <a:solidFill>
                  <a:schemeClr val="tx1"/>
                </a:solidFill>
                <a:latin typeface="Arial" charset="0"/>
                <a:ea typeface="ＭＳ Ｐゴシック" charset="0"/>
              </a:defRPr>
            </a:lvl6pPr>
            <a:lvl7pPr marL="2971800" indent="-228600" defTabSz="490538" fontAlgn="base">
              <a:spcBef>
                <a:spcPct val="0"/>
              </a:spcBef>
              <a:spcAft>
                <a:spcPct val="0"/>
              </a:spcAft>
              <a:defRPr sz="2000">
                <a:solidFill>
                  <a:schemeClr val="tx1"/>
                </a:solidFill>
                <a:latin typeface="Arial" charset="0"/>
                <a:ea typeface="ＭＳ Ｐゴシック" charset="0"/>
              </a:defRPr>
            </a:lvl7pPr>
            <a:lvl8pPr marL="3429000" indent="-228600" defTabSz="490538" fontAlgn="base">
              <a:spcBef>
                <a:spcPct val="0"/>
              </a:spcBef>
              <a:spcAft>
                <a:spcPct val="0"/>
              </a:spcAft>
              <a:defRPr sz="2000">
                <a:solidFill>
                  <a:schemeClr val="tx1"/>
                </a:solidFill>
                <a:latin typeface="Arial" charset="0"/>
                <a:ea typeface="ＭＳ Ｐゴシック" charset="0"/>
              </a:defRPr>
            </a:lvl8pPr>
            <a:lvl9pPr marL="3886200" indent="-228600" defTabSz="490538" fontAlgn="base">
              <a:spcBef>
                <a:spcPct val="0"/>
              </a:spcBef>
              <a:spcAft>
                <a:spcPct val="0"/>
              </a:spcAft>
              <a:defRPr sz="2000">
                <a:solidFill>
                  <a:schemeClr val="tx1"/>
                </a:solidFill>
                <a:latin typeface="Arial" charset="0"/>
                <a:ea typeface="ＭＳ Ｐゴシック" charset="0"/>
              </a:defRPr>
            </a:lvl9pPr>
          </a:lstStyle>
          <a:p>
            <a:pPr algn="ctr">
              <a:defRPr/>
            </a:pPr>
            <a:r>
              <a:rPr lang="en-US" sz="1600" dirty="0">
                <a:latin typeface="Futura PT Book" charset="0"/>
                <a:ea typeface="Futura PT Book" charset="0"/>
                <a:cs typeface="Futura PT Book" charset="0"/>
              </a:rPr>
              <a:t>Outsell is the only research and advisory firm serving information industry CEOs and their teams, and investors in media, tech, data and information. Our solutions are built from the ground up leveraging a unique set of assets:  proprietary data, industry leading analysts, world class events, and a thriving and growing peer-to-peer community. Through deep industry relationships, we ensure our clients make great decisions for their businesses on a wide spectrum of topics, including competition and markets, operating and sales performance, M&amp;A and due diligence, and critical trends. We stand by our work 100% and guarantee results.  That’s how fanatical we are about our clients’ success. </a:t>
            </a:r>
          </a:p>
        </p:txBody>
      </p:sp>
      <p:grpSp>
        <p:nvGrpSpPr>
          <p:cNvPr id="17" name="Group 16"/>
          <p:cNvGrpSpPr/>
          <p:nvPr/>
        </p:nvGrpSpPr>
        <p:grpSpPr>
          <a:xfrm>
            <a:off x="2087932" y="3357906"/>
            <a:ext cx="8050772" cy="552450"/>
            <a:chOff x="2100502" y="3335204"/>
            <a:chExt cx="8050772" cy="552450"/>
          </a:xfrm>
        </p:grpSpPr>
        <p:sp>
          <p:nvSpPr>
            <p:cNvPr id="7" name="TextBox 6"/>
            <p:cNvSpPr txBox="1">
              <a:spLocks noChangeArrowheads="1"/>
            </p:cNvSpPr>
            <p:nvPr/>
          </p:nvSpPr>
          <p:spPr bwMode="auto">
            <a:xfrm>
              <a:off x="2291246" y="3335204"/>
              <a:ext cx="2310044"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224" tIns="49112" rIns="98224" bIns="49112"/>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0538" fontAlgn="base">
                <a:spcBef>
                  <a:spcPct val="0"/>
                </a:spcBef>
                <a:spcAft>
                  <a:spcPct val="0"/>
                </a:spcAft>
                <a:defRPr sz="2000">
                  <a:solidFill>
                    <a:schemeClr val="tx1"/>
                  </a:solidFill>
                  <a:latin typeface="Arial" charset="0"/>
                  <a:ea typeface="ＭＳ Ｐゴシック" charset="0"/>
                </a:defRPr>
              </a:lvl6pPr>
              <a:lvl7pPr marL="2971800" indent="-228600" defTabSz="490538" fontAlgn="base">
                <a:spcBef>
                  <a:spcPct val="0"/>
                </a:spcBef>
                <a:spcAft>
                  <a:spcPct val="0"/>
                </a:spcAft>
                <a:defRPr sz="2000">
                  <a:solidFill>
                    <a:schemeClr val="tx1"/>
                  </a:solidFill>
                  <a:latin typeface="Arial" charset="0"/>
                  <a:ea typeface="ＭＳ Ｐゴシック" charset="0"/>
                </a:defRPr>
              </a:lvl7pPr>
              <a:lvl8pPr marL="3429000" indent="-228600" defTabSz="490538" fontAlgn="base">
                <a:spcBef>
                  <a:spcPct val="0"/>
                </a:spcBef>
                <a:spcAft>
                  <a:spcPct val="0"/>
                </a:spcAft>
                <a:defRPr sz="2000">
                  <a:solidFill>
                    <a:schemeClr val="tx1"/>
                  </a:solidFill>
                  <a:latin typeface="Arial" charset="0"/>
                  <a:ea typeface="ＭＳ Ｐゴシック" charset="0"/>
                </a:defRPr>
              </a:lvl8pPr>
              <a:lvl9pPr marL="3886200" indent="-228600" defTabSz="490538" fontAlgn="base">
                <a:spcBef>
                  <a:spcPct val="0"/>
                </a:spcBef>
                <a:spcAft>
                  <a:spcPct val="0"/>
                </a:spcAft>
                <a:defRPr sz="2000">
                  <a:solidFill>
                    <a:schemeClr val="tx1"/>
                  </a:solidFill>
                  <a:latin typeface="Arial" charset="0"/>
                  <a:ea typeface="ＭＳ Ｐゴシック" charset="0"/>
                </a:defRPr>
              </a:lvl9pPr>
            </a:lstStyle>
            <a:p>
              <a:pPr algn="ctr">
                <a:defRPr/>
              </a:pPr>
              <a:r>
                <a:rPr lang="en-US" sz="1400" dirty="0">
                  <a:latin typeface="Futura PT Book" charset="0"/>
                  <a:ea typeface="Futura PT Book" charset="0"/>
                  <a:cs typeface="Futura PT Book" charset="0"/>
                </a:rPr>
                <a:t>www.outsellinc.com</a:t>
              </a:r>
            </a:p>
            <a:p>
              <a:pPr algn="ctr">
                <a:defRPr/>
              </a:pPr>
              <a:r>
                <a:rPr lang="en-US" sz="1400" dirty="0">
                  <a:latin typeface="Futura PT Book" charset="0"/>
                  <a:ea typeface="Futura PT Book" charset="0"/>
                  <a:cs typeface="Futura PT Book" charset="0"/>
                </a:rPr>
                <a:t>info@outsellinc.com</a:t>
              </a:r>
            </a:p>
          </p:txBody>
        </p:sp>
        <p:cxnSp>
          <p:nvCxnSpPr>
            <p:cNvPr id="8" name="Straight Connector 7"/>
            <p:cNvCxnSpPr/>
            <p:nvPr/>
          </p:nvCxnSpPr>
          <p:spPr bwMode="auto">
            <a:xfrm rot="5400000">
              <a:off x="1891962" y="3610419"/>
              <a:ext cx="419100" cy="2020"/>
            </a:xfrm>
            <a:prstGeom prst="line">
              <a:avLst/>
            </a:prstGeom>
            <a:ln w="12700" cap="flat" cmpd="sng" algn="ctr">
              <a:solidFill>
                <a:schemeClr val="bg1"/>
              </a:solidFill>
              <a:prstDash val="solid"/>
              <a:round/>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sp>
          <p:nvSpPr>
            <p:cNvPr id="10" name="TextBox 9"/>
            <p:cNvSpPr txBox="1">
              <a:spLocks noChangeArrowheads="1"/>
            </p:cNvSpPr>
            <p:nvPr/>
          </p:nvSpPr>
          <p:spPr bwMode="auto">
            <a:xfrm>
              <a:off x="4968188" y="3335998"/>
              <a:ext cx="2314619" cy="55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224" tIns="49112" rIns="98224" bIns="49112"/>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0538" fontAlgn="base">
                <a:spcBef>
                  <a:spcPct val="0"/>
                </a:spcBef>
                <a:spcAft>
                  <a:spcPct val="0"/>
                </a:spcAft>
                <a:defRPr sz="2000">
                  <a:solidFill>
                    <a:schemeClr val="tx1"/>
                  </a:solidFill>
                  <a:latin typeface="Arial" charset="0"/>
                  <a:ea typeface="ＭＳ Ｐゴシック" charset="0"/>
                </a:defRPr>
              </a:lvl6pPr>
              <a:lvl7pPr marL="2971800" indent="-228600" defTabSz="490538" fontAlgn="base">
                <a:spcBef>
                  <a:spcPct val="0"/>
                </a:spcBef>
                <a:spcAft>
                  <a:spcPct val="0"/>
                </a:spcAft>
                <a:defRPr sz="2000">
                  <a:solidFill>
                    <a:schemeClr val="tx1"/>
                  </a:solidFill>
                  <a:latin typeface="Arial" charset="0"/>
                  <a:ea typeface="ＭＳ Ｐゴシック" charset="0"/>
                </a:defRPr>
              </a:lvl7pPr>
              <a:lvl8pPr marL="3429000" indent="-228600" defTabSz="490538" fontAlgn="base">
                <a:spcBef>
                  <a:spcPct val="0"/>
                </a:spcBef>
                <a:spcAft>
                  <a:spcPct val="0"/>
                </a:spcAft>
                <a:defRPr sz="2000">
                  <a:solidFill>
                    <a:schemeClr val="tx1"/>
                  </a:solidFill>
                  <a:latin typeface="Arial" charset="0"/>
                  <a:ea typeface="ＭＳ Ｐゴシック" charset="0"/>
                </a:defRPr>
              </a:lvl8pPr>
              <a:lvl9pPr marL="3886200" indent="-228600" defTabSz="490538" fontAlgn="base">
                <a:spcBef>
                  <a:spcPct val="0"/>
                </a:spcBef>
                <a:spcAft>
                  <a:spcPct val="0"/>
                </a:spcAft>
                <a:defRPr sz="2000">
                  <a:solidFill>
                    <a:schemeClr val="tx1"/>
                  </a:solidFill>
                  <a:latin typeface="Arial" charset="0"/>
                  <a:ea typeface="ＭＳ Ｐゴシック" charset="0"/>
                </a:defRPr>
              </a:lvl9pPr>
            </a:lstStyle>
            <a:p>
              <a:pPr algn="ctr">
                <a:defRPr/>
              </a:pPr>
              <a:r>
                <a:rPr lang="en-US" sz="1400" dirty="0">
                  <a:latin typeface="Futura PT Book" charset="0"/>
                  <a:ea typeface="Futura PT Book" charset="0"/>
                  <a:cs typeface="Futura PT Book" charset="0"/>
                </a:rPr>
                <a:t>Burlingame, CA · USA</a:t>
              </a:r>
            </a:p>
            <a:p>
              <a:pPr algn="ctr">
                <a:defRPr/>
              </a:pPr>
              <a:r>
                <a:rPr lang="en-US" sz="1400" dirty="0">
                  <a:latin typeface="Futura PT Book" charset="0"/>
                  <a:ea typeface="Futura PT Book" charset="0"/>
                  <a:cs typeface="Futura PT Book" charset="0"/>
                </a:rPr>
                <a:t>+1 650-342-6060</a:t>
              </a:r>
            </a:p>
          </p:txBody>
        </p:sp>
        <p:cxnSp>
          <p:nvCxnSpPr>
            <p:cNvPr id="11" name="Straight Connector 10"/>
            <p:cNvCxnSpPr/>
            <p:nvPr/>
          </p:nvCxnSpPr>
          <p:spPr bwMode="auto">
            <a:xfrm rot="5400000">
              <a:off x="4575983" y="3610729"/>
              <a:ext cx="417512" cy="1400"/>
            </a:xfrm>
            <a:prstGeom prst="line">
              <a:avLst/>
            </a:prstGeom>
            <a:ln w="12700" cap="flat" cmpd="sng" algn="ctr">
              <a:solidFill>
                <a:schemeClr val="bg2"/>
              </a:solidFill>
              <a:prstDash val="solid"/>
              <a:round/>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sp>
          <p:nvSpPr>
            <p:cNvPr id="13" name="TextBox 12"/>
            <p:cNvSpPr txBox="1">
              <a:spLocks noChangeArrowheads="1"/>
            </p:cNvSpPr>
            <p:nvPr/>
          </p:nvSpPr>
          <p:spPr bwMode="auto">
            <a:xfrm>
              <a:off x="7649706" y="3335998"/>
              <a:ext cx="2314620" cy="550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224" tIns="49112" rIns="98224" bIns="49112"/>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0538" fontAlgn="base">
                <a:spcBef>
                  <a:spcPct val="0"/>
                </a:spcBef>
                <a:spcAft>
                  <a:spcPct val="0"/>
                </a:spcAft>
                <a:defRPr sz="2000">
                  <a:solidFill>
                    <a:schemeClr val="tx1"/>
                  </a:solidFill>
                  <a:latin typeface="Arial" charset="0"/>
                  <a:ea typeface="ＭＳ Ｐゴシック" charset="0"/>
                </a:defRPr>
              </a:lvl6pPr>
              <a:lvl7pPr marL="2971800" indent="-228600" defTabSz="490538" fontAlgn="base">
                <a:spcBef>
                  <a:spcPct val="0"/>
                </a:spcBef>
                <a:spcAft>
                  <a:spcPct val="0"/>
                </a:spcAft>
                <a:defRPr sz="2000">
                  <a:solidFill>
                    <a:schemeClr val="tx1"/>
                  </a:solidFill>
                  <a:latin typeface="Arial" charset="0"/>
                  <a:ea typeface="ＭＳ Ｐゴシック" charset="0"/>
                </a:defRPr>
              </a:lvl7pPr>
              <a:lvl8pPr marL="3429000" indent="-228600" defTabSz="490538" fontAlgn="base">
                <a:spcBef>
                  <a:spcPct val="0"/>
                </a:spcBef>
                <a:spcAft>
                  <a:spcPct val="0"/>
                </a:spcAft>
                <a:defRPr sz="2000">
                  <a:solidFill>
                    <a:schemeClr val="tx1"/>
                  </a:solidFill>
                  <a:latin typeface="Arial" charset="0"/>
                  <a:ea typeface="ＭＳ Ｐゴシック" charset="0"/>
                </a:defRPr>
              </a:lvl8pPr>
              <a:lvl9pPr marL="3886200" indent="-228600" defTabSz="490538" fontAlgn="base">
                <a:spcBef>
                  <a:spcPct val="0"/>
                </a:spcBef>
                <a:spcAft>
                  <a:spcPct val="0"/>
                </a:spcAft>
                <a:defRPr sz="2000">
                  <a:solidFill>
                    <a:schemeClr val="tx1"/>
                  </a:solidFill>
                  <a:latin typeface="Arial" charset="0"/>
                  <a:ea typeface="ＭＳ Ｐゴシック" charset="0"/>
                </a:defRPr>
              </a:lvl9pPr>
            </a:lstStyle>
            <a:p>
              <a:pPr algn="ctr">
                <a:defRPr/>
              </a:pPr>
              <a:r>
                <a:rPr lang="en-US" sz="1400" dirty="0">
                  <a:latin typeface="Futura PT Book" charset="0"/>
                  <a:ea typeface="Futura PT Book" charset="0"/>
                  <a:cs typeface="Futura PT Book" charset="0"/>
                </a:rPr>
                <a:t>London · United Kingdom</a:t>
              </a:r>
            </a:p>
            <a:p>
              <a:pPr algn="ctr">
                <a:defRPr/>
              </a:pPr>
              <a:r>
                <a:rPr lang="en-US" sz="1400" dirty="0">
                  <a:latin typeface="Futura PT Book" charset="0"/>
                  <a:ea typeface="Futura PT Book" charset="0"/>
                  <a:cs typeface="Futura PT Book" charset="0"/>
                </a:rPr>
                <a:t>+44 (0)20 8090 6590</a:t>
              </a:r>
            </a:p>
          </p:txBody>
        </p:sp>
        <p:cxnSp>
          <p:nvCxnSpPr>
            <p:cNvPr id="14" name="Straight Connector 13"/>
            <p:cNvCxnSpPr/>
            <p:nvPr/>
          </p:nvCxnSpPr>
          <p:spPr bwMode="auto">
            <a:xfrm rot="5400000">
              <a:off x="7258900" y="3610729"/>
              <a:ext cx="417512" cy="1400"/>
            </a:xfrm>
            <a:prstGeom prst="line">
              <a:avLst/>
            </a:prstGeom>
            <a:ln w="12700" cap="flat" cmpd="sng" algn="ctr">
              <a:solidFill>
                <a:schemeClr val="bg2"/>
              </a:solidFill>
              <a:prstDash val="solid"/>
              <a:round/>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bwMode="auto">
            <a:xfrm rot="5400000">
              <a:off x="9941818" y="3610729"/>
              <a:ext cx="417512" cy="1400"/>
            </a:xfrm>
            <a:prstGeom prst="line">
              <a:avLst/>
            </a:prstGeom>
            <a:ln w="12700" cap="flat" cmpd="sng" algn="ctr">
              <a:solidFill>
                <a:schemeClr val="bg2"/>
              </a:solidFill>
              <a:prstDash val="solid"/>
              <a:round/>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grpSp>
      <p:sp>
        <p:nvSpPr>
          <p:cNvPr id="15" name="Rectangle 14">
            <a:extLst>
              <a:ext uri="{FF2B5EF4-FFF2-40B4-BE49-F238E27FC236}">
                <a16:creationId xmlns:a16="http://schemas.microsoft.com/office/drawing/2014/main" id="{25DBB2E6-D593-4AD6-936D-75396DA1FF89}"/>
              </a:ext>
            </a:extLst>
          </p:cNvPr>
          <p:cNvSpPr/>
          <p:nvPr/>
        </p:nvSpPr>
        <p:spPr>
          <a:xfrm>
            <a:off x="8920716" y="6368902"/>
            <a:ext cx="305154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8112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301C16-B2A3-EF4F-B717-8A6E406B46B4}"/>
              </a:ext>
            </a:extLst>
          </p:cNvPr>
          <p:cNvSpPr>
            <a:spLocks noGrp="1"/>
          </p:cNvSpPr>
          <p:nvPr>
            <p:ph idx="1"/>
          </p:nvPr>
        </p:nvSpPr>
        <p:spPr/>
        <p:txBody>
          <a:bodyPr anchor="ctr"/>
          <a:lstStyle/>
          <a:p>
            <a:r>
              <a:rPr lang="en-US" dirty="0">
                <a:solidFill>
                  <a:srgbClr val="93C400"/>
                </a:solidFill>
                <a:latin typeface="Futura PT Medium" panose="020B0502020204020303" pitchFamily="34" charset="77"/>
              </a:rPr>
              <a:t>About Outsell</a:t>
            </a:r>
          </a:p>
          <a:p>
            <a:r>
              <a:rPr lang="en-US" dirty="0">
                <a:solidFill>
                  <a:srgbClr val="93C400"/>
                </a:solidFill>
                <a:latin typeface="Futura PT Medium" panose="020B0502020204020303" pitchFamily="34" charset="77"/>
              </a:rPr>
              <a:t>Why are we talking about this now?</a:t>
            </a:r>
          </a:p>
          <a:p>
            <a:r>
              <a:rPr lang="en-US" dirty="0">
                <a:solidFill>
                  <a:srgbClr val="93C400"/>
                </a:solidFill>
                <a:latin typeface="Futura PT Medium" panose="020B0502020204020303" pitchFamily="34" charset="77"/>
              </a:rPr>
              <a:t>Case studies</a:t>
            </a:r>
          </a:p>
          <a:p>
            <a:r>
              <a:rPr lang="en-US" dirty="0">
                <a:solidFill>
                  <a:srgbClr val="93C400"/>
                </a:solidFill>
                <a:latin typeface="Futura PT Medium" panose="020B0502020204020303" pitchFamily="34" charset="77"/>
              </a:rPr>
              <a:t>Recommendations</a:t>
            </a:r>
          </a:p>
        </p:txBody>
      </p:sp>
      <p:pic>
        <p:nvPicPr>
          <p:cNvPr id="6" name="Picture Placeholder 5">
            <a:extLst>
              <a:ext uri="{FF2B5EF4-FFF2-40B4-BE49-F238E27FC236}">
                <a16:creationId xmlns:a16="http://schemas.microsoft.com/office/drawing/2014/main" id="{BA23AF4D-1B27-0445-8E15-6561A0A3B29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963" r="19963"/>
          <a:stretch>
            <a:fillRect/>
          </a:stretch>
        </p:blipFill>
        <p:spPr/>
      </p:pic>
      <p:sp>
        <p:nvSpPr>
          <p:cNvPr id="4" name="Text Placeholder 3">
            <a:extLst>
              <a:ext uri="{FF2B5EF4-FFF2-40B4-BE49-F238E27FC236}">
                <a16:creationId xmlns:a16="http://schemas.microsoft.com/office/drawing/2014/main" id="{716830C7-A5F2-3F46-80E1-365A28152109}"/>
              </a:ext>
            </a:extLst>
          </p:cNvPr>
          <p:cNvSpPr>
            <a:spLocks noGrp="1"/>
          </p:cNvSpPr>
          <p:nvPr>
            <p:ph type="body" sz="quarter" idx="11"/>
          </p:nvPr>
        </p:nvSpPr>
        <p:spPr/>
        <p:txBody>
          <a:bodyPr>
            <a:normAutofit/>
          </a:bodyPr>
          <a:lstStyle/>
          <a:p>
            <a:r>
              <a:rPr lang="en-US" sz="3200" b="0" dirty="0">
                <a:solidFill>
                  <a:srgbClr val="343E48"/>
                </a:solidFill>
                <a:latin typeface="Futura PT Heavy"/>
              </a:rPr>
              <a:t>Agenda</a:t>
            </a:r>
          </a:p>
        </p:txBody>
      </p:sp>
    </p:spTree>
    <p:extLst>
      <p:ext uri="{BB962C8B-B14F-4D97-AF65-F5344CB8AC3E}">
        <p14:creationId xmlns:p14="http://schemas.microsoft.com/office/powerpoint/2010/main" val="319757011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75852A-AC02-E948-A96A-8D735798B7F3}"/>
              </a:ext>
            </a:extLst>
          </p:cNvPr>
          <p:cNvSpPr/>
          <p:nvPr/>
        </p:nvSpPr>
        <p:spPr>
          <a:xfrm>
            <a:off x="0" y="0"/>
            <a:ext cx="12192000" cy="6858000"/>
          </a:xfrm>
          <a:prstGeom prst="rect">
            <a:avLst/>
          </a:prstGeom>
          <a:solidFill>
            <a:srgbClr val="98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85E64D-88FB-8842-A7E0-F68090829294}"/>
              </a:ext>
            </a:extLst>
          </p:cNvPr>
          <p:cNvSpPr>
            <a:spLocks noGrp="1"/>
          </p:cNvSpPr>
          <p:nvPr>
            <p:ph type="title"/>
          </p:nvPr>
        </p:nvSpPr>
        <p:spPr>
          <a:xfrm>
            <a:off x="838200" y="2766218"/>
            <a:ext cx="10515600" cy="1325563"/>
          </a:xfrm>
        </p:spPr>
        <p:txBody>
          <a:bodyPr>
            <a:noAutofit/>
          </a:bodyPr>
          <a:lstStyle/>
          <a:p>
            <a:pPr algn="ctr"/>
            <a:r>
              <a:rPr lang="en-US" sz="7200" b="1" i="1" dirty="0">
                <a:solidFill>
                  <a:schemeClr val="bg1"/>
                </a:solidFill>
                <a:latin typeface="Futura PT Heavy Oblique" panose="020B0502020204020303" pitchFamily="34" charset="77"/>
              </a:rPr>
              <a:t>Why Now? </a:t>
            </a:r>
            <a:endParaRPr lang="en-US" sz="7200" b="1" dirty="0">
              <a:solidFill>
                <a:schemeClr val="bg1"/>
              </a:solidFill>
              <a:latin typeface="Futura PT Heavy" panose="020B0502020204020303" pitchFamily="34" charset="77"/>
            </a:endParaRPr>
          </a:p>
        </p:txBody>
      </p:sp>
    </p:spTree>
    <p:extLst>
      <p:ext uri="{BB962C8B-B14F-4D97-AF65-F5344CB8AC3E}">
        <p14:creationId xmlns:p14="http://schemas.microsoft.com/office/powerpoint/2010/main" val="3560182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415637" y="381000"/>
            <a:ext cx="1131718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en-JM" sz="3200" dirty="0">
                <a:solidFill>
                  <a:srgbClr val="343E48"/>
                </a:solidFill>
                <a:latin typeface="Futura PT Heavy"/>
                <a:ea typeface="Futura PT Medium" charset="0"/>
                <a:cs typeface="Futura PT Heavy"/>
              </a:rPr>
              <a:t>Paradoxes Drive Distrust</a:t>
            </a:r>
            <a:endParaRPr lang="en-US" sz="3200" dirty="0">
              <a:solidFill>
                <a:srgbClr val="343E48"/>
              </a:solidFill>
              <a:latin typeface="Futura PT Heavy"/>
              <a:ea typeface="Futura PT Medium" charset="0"/>
              <a:cs typeface="Futura PT Heavy"/>
            </a:endParaRPr>
          </a:p>
        </p:txBody>
      </p:sp>
      <p:pic>
        <p:nvPicPr>
          <p:cNvPr id="3074" name="Picture 2" descr="Image result for image scales">
            <a:extLst>
              <a:ext uri="{FF2B5EF4-FFF2-40B4-BE49-F238E27FC236}">
                <a16:creationId xmlns:a16="http://schemas.microsoft.com/office/drawing/2014/main" id="{9F39DA07-81DD-4960-95ED-44C7199E6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921" y="1288471"/>
            <a:ext cx="5378158" cy="4760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6E50C8-2F86-41DC-83BC-A631E488DBBB}"/>
              </a:ext>
            </a:extLst>
          </p:cNvPr>
          <p:cNvSpPr txBox="1"/>
          <p:nvPr/>
        </p:nvSpPr>
        <p:spPr>
          <a:xfrm>
            <a:off x="3966359" y="3954483"/>
            <a:ext cx="1935678" cy="369332"/>
          </a:xfrm>
          <a:prstGeom prst="rect">
            <a:avLst/>
          </a:prstGeom>
          <a:noFill/>
        </p:spPr>
        <p:txBody>
          <a:bodyPr wrap="square" rtlCol="0">
            <a:spAutoFit/>
          </a:bodyPr>
          <a:lstStyle/>
          <a:p>
            <a:r>
              <a:rPr lang="en-US" b="1" dirty="0">
                <a:solidFill>
                  <a:schemeClr val="bg1"/>
                </a:solidFill>
              </a:rPr>
              <a:t>TRUST </a:t>
            </a:r>
            <a:endParaRPr lang="en-GB" b="1" dirty="0">
              <a:solidFill>
                <a:schemeClr val="bg1"/>
              </a:solidFill>
            </a:endParaRPr>
          </a:p>
        </p:txBody>
      </p:sp>
      <p:sp>
        <p:nvSpPr>
          <p:cNvPr id="10" name="TextBox 9">
            <a:extLst>
              <a:ext uri="{FF2B5EF4-FFF2-40B4-BE49-F238E27FC236}">
                <a16:creationId xmlns:a16="http://schemas.microsoft.com/office/drawing/2014/main" id="{E9B84C5C-AC2C-4D9B-9DEE-9D15AEF78D98}"/>
              </a:ext>
            </a:extLst>
          </p:cNvPr>
          <p:cNvSpPr txBox="1"/>
          <p:nvPr/>
        </p:nvSpPr>
        <p:spPr>
          <a:xfrm>
            <a:off x="7170718" y="3059668"/>
            <a:ext cx="1935678" cy="369332"/>
          </a:xfrm>
          <a:prstGeom prst="rect">
            <a:avLst/>
          </a:prstGeom>
          <a:noFill/>
        </p:spPr>
        <p:txBody>
          <a:bodyPr wrap="square" rtlCol="0">
            <a:spAutoFit/>
          </a:bodyPr>
          <a:lstStyle/>
          <a:p>
            <a:r>
              <a:rPr lang="en-US" b="1" dirty="0">
                <a:solidFill>
                  <a:schemeClr val="bg1"/>
                </a:solidFill>
              </a:rPr>
              <a:t>INEQUALITY </a:t>
            </a:r>
            <a:endParaRPr lang="en-GB" b="1" dirty="0">
              <a:solidFill>
                <a:schemeClr val="bg1"/>
              </a:solidFill>
            </a:endParaRPr>
          </a:p>
        </p:txBody>
      </p:sp>
      <p:sp>
        <p:nvSpPr>
          <p:cNvPr id="2" name="Rectangle 1">
            <a:extLst>
              <a:ext uri="{FF2B5EF4-FFF2-40B4-BE49-F238E27FC236}">
                <a16:creationId xmlns:a16="http://schemas.microsoft.com/office/drawing/2014/main" id="{E6B2151B-1757-47E2-A05B-1303E692D2D5}"/>
              </a:ext>
            </a:extLst>
          </p:cNvPr>
          <p:cNvSpPr/>
          <p:nvPr/>
        </p:nvSpPr>
        <p:spPr>
          <a:xfrm>
            <a:off x="8920716" y="6368902"/>
            <a:ext cx="305154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3816549"/>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 result for trust">
            <a:extLst>
              <a:ext uri="{FF2B5EF4-FFF2-40B4-BE49-F238E27FC236}">
                <a16:creationId xmlns:a16="http://schemas.microsoft.com/office/drawing/2014/main" id="{C1C4CE71-CDE0-4B2D-87B5-8C6CAD47F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33"/>
            <a:ext cx="12192001" cy="6856021"/>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p:cNvSpPr txBox="1">
            <a:spLocks/>
          </p:cNvSpPr>
          <p:nvPr/>
        </p:nvSpPr>
        <p:spPr>
          <a:xfrm>
            <a:off x="523461" y="540028"/>
            <a:ext cx="8394908"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en-JM" sz="3200" dirty="0">
                <a:solidFill>
                  <a:srgbClr val="343E48"/>
                </a:solidFill>
                <a:latin typeface="Futura PT Heavy"/>
                <a:ea typeface="Futura PT Medium" charset="0"/>
                <a:cs typeface="Futura PT Heavy"/>
              </a:rPr>
              <a:t>Trust Disasters and Fake News</a:t>
            </a:r>
            <a:endParaRPr lang="en-US" sz="3200" dirty="0">
              <a:solidFill>
                <a:srgbClr val="343E48"/>
              </a:solidFill>
              <a:latin typeface="Futura PT Heavy"/>
              <a:ea typeface="Futura PT Medium" charset="0"/>
              <a:cs typeface="Futura PT Heavy"/>
            </a:endParaRPr>
          </a:p>
        </p:txBody>
      </p:sp>
    </p:spTree>
    <p:extLst>
      <p:ext uri="{BB962C8B-B14F-4D97-AF65-F5344CB8AC3E}">
        <p14:creationId xmlns:p14="http://schemas.microsoft.com/office/powerpoint/2010/main" val="500744423"/>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415637" y="381000"/>
            <a:ext cx="1131718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en-JM" sz="3200" dirty="0">
                <a:solidFill>
                  <a:srgbClr val="343E48"/>
                </a:solidFill>
                <a:latin typeface="Futura PT Heavy"/>
                <a:ea typeface="Futura PT Medium" charset="0"/>
                <a:cs typeface="Futura PT Heavy"/>
              </a:rPr>
              <a:t>Business Implications</a:t>
            </a:r>
            <a:endParaRPr lang="en-US" sz="3200" dirty="0">
              <a:solidFill>
                <a:srgbClr val="343E48"/>
              </a:solidFill>
              <a:latin typeface="Futura PT Heavy"/>
              <a:ea typeface="Futura PT Medium" charset="0"/>
              <a:cs typeface="Futura PT Heavy"/>
            </a:endParaRPr>
          </a:p>
        </p:txBody>
      </p:sp>
      <p:sp>
        <p:nvSpPr>
          <p:cNvPr id="6" name="TextBox 5">
            <a:extLst>
              <a:ext uri="{FF2B5EF4-FFF2-40B4-BE49-F238E27FC236}">
                <a16:creationId xmlns:a16="http://schemas.microsoft.com/office/drawing/2014/main" id="{D66E50C8-2F86-41DC-83BC-A631E488DBBB}"/>
              </a:ext>
            </a:extLst>
          </p:cNvPr>
          <p:cNvSpPr txBox="1"/>
          <p:nvPr/>
        </p:nvSpPr>
        <p:spPr>
          <a:xfrm>
            <a:off x="3966359" y="3954483"/>
            <a:ext cx="1935678" cy="369332"/>
          </a:xfrm>
          <a:prstGeom prst="rect">
            <a:avLst/>
          </a:prstGeom>
          <a:noFill/>
        </p:spPr>
        <p:txBody>
          <a:bodyPr wrap="square" rtlCol="0">
            <a:spAutoFit/>
          </a:bodyPr>
          <a:lstStyle/>
          <a:p>
            <a:r>
              <a:rPr lang="en-US" b="1" dirty="0">
                <a:solidFill>
                  <a:schemeClr val="bg1"/>
                </a:solidFill>
              </a:rPr>
              <a:t>TRUST </a:t>
            </a:r>
            <a:endParaRPr lang="en-GB" b="1" dirty="0">
              <a:solidFill>
                <a:schemeClr val="bg1"/>
              </a:solidFill>
            </a:endParaRPr>
          </a:p>
        </p:txBody>
      </p:sp>
      <p:sp>
        <p:nvSpPr>
          <p:cNvPr id="10" name="TextBox 9">
            <a:extLst>
              <a:ext uri="{FF2B5EF4-FFF2-40B4-BE49-F238E27FC236}">
                <a16:creationId xmlns:a16="http://schemas.microsoft.com/office/drawing/2014/main" id="{E9B84C5C-AC2C-4D9B-9DEE-9D15AEF78D98}"/>
              </a:ext>
            </a:extLst>
          </p:cNvPr>
          <p:cNvSpPr txBox="1"/>
          <p:nvPr/>
        </p:nvSpPr>
        <p:spPr>
          <a:xfrm>
            <a:off x="7170718" y="3059668"/>
            <a:ext cx="1935678" cy="369332"/>
          </a:xfrm>
          <a:prstGeom prst="rect">
            <a:avLst/>
          </a:prstGeom>
          <a:noFill/>
        </p:spPr>
        <p:txBody>
          <a:bodyPr wrap="square" rtlCol="0">
            <a:spAutoFit/>
          </a:bodyPr>
          <a:lstStyle/>
          <a:p>
            <a:r>
              <a:rPr lang="en-US" b="1" dirty="0">
                <a:solidFill>
                  <a:schemeClr val="bg1"/>
                </a:solidFill>
              </a:rPr>
              <a:t>INEQUALITY </a:t>
            </a:r>
            <a:endParaRPr lang="en-GB" b="1" dirty="0">
              <a:solidFill>
                <a:schemeClr val="bg1"/>
              </a:solidFill>
            </a:endParaRPr>
          </a:p>
        </p:txBody>
      </p:sp>
      <p:sp>
        <p:nvSpPr>
          <p:cNvPr id="7" name="Rectangle 6">
            <a:extLst>
              <a:ext uri="{FF2B5EF4-FFF2-40B4-BE49-F238E27FC236}">
                <a16:creationId xmlns:a16="http://schemas.microsoft.com/office/drawing/2014/main" id="{B6782547-7415-4DA7-B1BA-079941AC4669}"/>
              </a:ext>
            </a:extLst>
          </p:cNvPr>
          <p:cNvSpPr/>
          <p:nvPr/>
        </p:nvSpPr>
        <p:spPr>
          <a:xfrm>
            <a:off x="8920716" y="6368902"/>
            <a:ext cx="305154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28432F57-8BE9-4AA6-BF63-14616977F2F0}"/>
              </a:ext>
            </a:extLst>
          </p:cNvPr>
          <p:cNvPicPr>
            <a:picLocks noChangeAspect="1"/>
          </p:cNvPicPr>
          <p:nvPr/>
        </p:nvPicPr>
        <p:blipFill>
          <a:blip r:embed="rId3"/>
          <a:stretch>
            <a:fillRect/>
          </a:stretch>
        </p:blipFill>
        <p:spPr>
          <a:xfrm>
            <a:off x="4594245" y="1556726"/>
            <a:ext cx="2666330" cy="3851365"/>
          </a:xfrm>
          <a:prstGeom prst="rect">
            <a:avLst/>
          </a:prstGeom>
        </p:spPr>
      </p:pic>
      <p:sp>
        <p:nvSpPr>
          <p:cNvPr id="9" name="Speech Bubble: Rectangle with Corners Rounded 8">
            <a:extLst>
              <a:ext uri="{FF2B5EF4-FFF2-40B4-BE49-F238E27FC236}">
                <a16:creationId xmlns:a16="http://schemas.microsoft.com/office/drawing/2014/main" id="{30F1499A-B99E-4749-B0AD-8554C63F9F16}"/>
              </a:ext>
            </a:extLst>
          </p:cNvPr>
          <p:cNvSpPr/>
          <p:nvPr/>
        </p:nvSpPr>
        <p:spPr>
          <a:xfrm>
            <a:off x="415637" y="1556726"/>
            <a:ext cx="3253978" cy="1276736"/>
          </a:xfrm>
          <a:prstGeom prst="wedgeRoundRectCallout">
            <a:avLst>
              <a:gd name="adj1" fmla="val -6456"/>
              <a:gd name="adj2" fmla="val 7415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93C400"/>
                </a:solidFill>
                <a:latin typeface="Futura PT Medium" panose="020B0502020204020303" pitchFamily="34" charset="77"/>
              </a:rPr>
              <a:t>I am concerned about what is real and what is fake on the internet</a:t>
            </a:r>
          </a:p>
          <a:p>
            <a:pPr algn="ctr"/>
            <a:r>
              <a:rPr lang="en-US" b="1" dirty="0">
                <a:solidFill>
                  <a:srgbClr val="93C400"/>
                </a:solidFill>
                <a:latin typeface="Futura PT Medium" panose="020B0502020204020303" pitchFamily="34" charset="77"/>
              </a:rPr>
              <a:t>70%  UK (</a:t>
            </a:r>
            <a:r>
              <a:rPr lang="en-US" b="1" dirty="0">
                <a:solidFill>
                  <a:srgbClr val="93C400"/>
                </a:solidFill>
                <a:latin typeface="Futura PT Medium" panose="020B0502020204020303" pitchFamily="34" charset="77"/>
                <a:sym typeface="Wingdings" panose="05000000000000000000" pitchFamily="2" charset="2"/>
              </a:rPr>
              <a:t>12% on 2018)</a:t>
            </a:r>
            <a:endParaRPr lang="en-US" b="1" dirty="0">
              <a:solidFill>
                <a:srgbClr val="93C400"/>
              </a:solidFill>
              <a:latin typeface="Futura PT Medium" panose="020B0502020204020303" pitchFamily="34" charset="77"/>
            </a:endParaRPr>
          </a:p>
        </p:txBody>
      </p:sp>
      <p:sp>
        <p:nvSpPr>
          <p:cNvPr id="13" name="Speech Bubble: Rectangle with Corners Rounded 12">
            <a:extLst>
              <a:ext uri="{FF2B5EF4-FFF2-40B4-BE49-F238E27FC236}">
                <a16:creationId xmlns:a16="http://schemas.microsoft.com/office/drawing/2014/main" id="{022F91C6-7798-43F4-84E6-3169160BFEB0}"/>
              </a:ext>
            </a:extLst>
          </p:cNvPr>
          <p:cNvSpPr/>
          <p:nvPr/>
        </p:nvSpPr>
        <p:spPr>
          <a:xfrm>
            <a:off x="8321070" y="824137"/>
            <a:ext cx="3253978" cy="1276736"/>
          </a:xfrm>
          <a:prstGeom prst="wedgeRoundRectCallout">
            <a:avLst>
              <a:gd name="adj1" fmla="val -34883"/>
              <a:gd name="adj2" fmla="val 6999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93C400"/>
                </a:solidFill>
                <a:latin typeface="Futura PT Medium" panose="020B0502020204020303" pitchFamily="34" charset="77"/>
              </a:rPr>
              <a:t>I trust news sources</a:t>
            </a:r>
          </a:p>
          <a:p>
            <a:pPr algn="ctr"/>
            <a:r>
              <a:rPr lang="en-US" b="1" dirty="0">
                <a:solidFill>
                  <a:srgbClr val="93C400"/>
                </a:solidFill>
                <a:latin typeface="Futura PT Medium" panose="020B0502020204020303" pitchFamily="34" charset="77"/>
              </a:rPr>
              <a:t>40% UK (</a:t>
            </a:r>
            <a:r>
              <a:rPr lang="en-US" b="1" dirty="0">
                <a:solidFill>
                  <a:srgbClr val="93C400"/>
                </a:solidFill>
                <a:latin typeface="Futura PT Medium" panose="020B0502020204020303" pitchFamily="34" charset="77"/>
                <a:sym typeface="Wingdings" panose="05000000000000000000" pitchFamily="2" charset="2"/>
              </a:rPr>
              <a:t> from 51%i n 2015)</a:t>
            </a:r>
            <a:endParaRPr lang="en-US" b="1" dirty="0">
              <a:solidFill>
                <a:srgbClr val="93C400"/>
              </a:solidFill>
              <a:latin typeface="Futura PT Medium" panose="020B0502020204020303" pitchFamily="34" charset="77"/>
            </a:endParaRPr>
          </a:p>
        </p:txBody>
      </p:sp>
      <p:sp>
        <p:nvSpPr>
          <p:cNvPr id="14" name="Speech Bubble: Rectangle with Corners Rounded 13">
            <a:extLst>
              <a:ext uri="{FF2B5EF4-FFF2-40B4-BE49-F238E27FC236}">
                <a16:creationId xmlns:a16="http://schemas.microsoft.com/office/drawing/2014/main" id="{575A2A39-D94C-4D9D-9FB0-75FAF12AB90A}"/>
              </a:ext>
            </a:extLst>
          </p:cNvPr>
          <p:cNvSpPr/>
          <p:nvPr/>
        </p:nvSpPr>
        <p:spPr>
          <a:xfrm>
            <a:off x="797047" y="4669917"/>
            <a:ext cx="3253978" cy="1276736"/>
          </a:xfrm>
          <a:prstGeom prst="wedgeRoundRectCallout">
            <a:avLst>
              <a:gd name="adj1" fmla="val -6456"/>
              <a:gd name="adj2" fmla="val 7415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93C400"/>
                </a:solidFill>
                <a:latin typeface="Futura PT Medium" panose="020B0502020204020303" pitchFamily="34" charset="77"/>
              </a:rPr>
              <a:t>I pay for online news</a:t>
            </a:r>
          </a:p>
          <a:p>
            <a:pPr algn="ctr"/>
            <a:r>
              <a:rPr lang="en-US" b="1" dirty="0">
                <a:solidFill>
                  <a:srgbClr val="93C400"/>
                </a:solidFill>
                <a:latin typeface="Futura PT Medium" panose="020B0502020204020303" pitchFamily="34" charset="77"/>
              </a:rPr>
              <a:t>9% UK, 16% US</a:t>
            </a:r>
          </a:p>
        </p:txBody>
      </p:sp>
      <p:pic>
        <p:nvPicPr>
          <p:cNvPr id="11" name="Picture 10">
            <a:extLst>
              <a:ext uri="{FF2B5EF4-FFF2-40B4-BE49-F238E27FC236}">
                <a16:creationId xmlns:a16="http://schemas.microsoft.com/office/drawing/2014/main" id="{D8E6C94B-6451-440E-8018-222E5C1A7F97}"/>
              </a:ext>
            </a:extLst>
          </p:cNvPr>
          <p:cNvPicPr>
            <a:picLocks noChangeAspect="1"/>
          </p:cNvPicPr>
          <p:nvPr/>
        </p:nvPicPr>
        <p:blipFill>
          <a:blip r:embed="rId4"/>
          <a:stretch>
            <a:fillRect/>
          </a:stretch>
        </p:blipFill>
        <p:spPr>
          <a:xfrm>
            <a:off x="7597756" y="3576391"/>
            <a:ext cx="4514264" cy="2187052"/>
          </a:xfrm>
          <a:prstGeom prst="rect">
            <a:avLst/>
          </a:prstGeom>
        </p:spPr>
      </p:pic>
    </p:spTree>
    <p:extLst>
      <p:ext uri="{BB962C8B-B14F-4D97-AF65-F5344CB8AC3E}">
        <p14:creationId xmlns:p14="http://schemas.microsoft.com/office/powerpoint/2010/main" val="380494806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6477000" y="1844248"/>
            <a:ext cx="4616824" cy="3843858"/>
          </a:xfrm>
        </p:spPr>
        <p:txBody>
          <a:bodyPr/>
          <a:lstStyle/>
          <a:p>
            <a:pPr marL="342900" indent="-342900">
              <a:buFont typeface="Arial" panose="020B0604020202020204" pitchFamily="34" charset="0"/>
              <a:buChar char="•"/>
            </a:pPr>
            <a:r>
              <a:rPr lang="en-JM" sz="2800" dirty="0">
                <a:solidFill>
                  <a:srgbClr val="93C400"/>
                </a:solidFill>
                <a:latin typeface="Futura PT Medium" panose="020B0502020204020303" pitchFamily="34" charset="77"/>
              </a:rPr>
              <a:t>AR/VR</a:t>
            </a:r>
          </a:p>
          <a:p>
            <a:pPr marL="342900" indent="-342900">
              <a:buFont typeface="Arial" panose="020B0604020202020204" pitchFamily="34" charset="0"/>
              <a:buChar char="•"/>
            </a:pPr>
            <a:r>
              <a:rPr lang="en-JM" sz="2800" dirty="0">
                <a:solidFill>
                  <a:srgbClr val="93C400"/>
                </a:solidFill>
                <a:latin typeface="Futura PT Medium" panose="020B0502020204020303" pitchFamily="34" charset="77"/>
              </a:rPr>
              <a:t>Blockchain</a:t>
            </a:r>
          </a:p>
          <a:p>
            <a:pPr marL="342900" indent="-342900">
              <a:buFont typeface="Arial" panose="020B0604020202020204" pitchFamily="34" charset="0"/>
              <a:buChar char="•"/>
            </a:pPr>
            <a:r>
              <a:rPr lang="en-JM" sz="2800" dirty="0">
                <a:solidFill>
                  <a:srgbClr val="93C400"/>
                </a:solidFill>
                <a:latin typeface="Futura PT Medium" panose="020B0502020204020303" pitchFamily="34" charset="77"/>
              </a:rPr>
              <a:t>IoT</a:t>
            </a:r>
          </a:p>
          <a:p>
            <a:pPr marL="342900" indent="-342900">
              <a:buFont typeface="Arial" panose="020B0604020202020204" pitchFamily="34" charset="0"/>
              <a:buChar char="•"/>
            </a:pPr>
            <a:r>
              <a:rPr lang="en-JM" sz="2800" dirty="0">
                <a:solidFill>
                  <a:srgbClr val="93C400"/>
                </a:solidFill>
                <a:latin typeface="Futura PT Medium" panose="020B0502020204020303" pitchFamily="34" charset="77"/>
              </a:rPr>
              <a:t>Knowledge generation</a:t>
            </a:r>
          </a:p>
          <a:p>
            <a:pPr marL="342900" indent="-342900">
              <a:buFont typeface="Arial" panose="020B0604020202020204" pitchFamily="34" charset="0"/>
              <a:buChar char="•"/>
            </a:pPr>
            <a:r>
              <a:rPr lang="en-JM" sz="2800" dirty="0">
                <a:solidFill>
                  <a:srgbClr val="93C400"/>
                </a:solidFill>
                <a:latin typeface="Futura PT Medium" panose="020B0502020204020303" pitchFamily="34" charset="77"/>
              </a:rPr>
              <a:t>Knowledge graphs</a:t>
            </a:r>
          </a:p>
          <a:p>
            <a:pPr marL="342900" indent="-342900">
              <a:buFont typeface="Arial" panose="020B0604020202020204" pitchFamily="34" charset="0"/>
              <a:buChar char="•"/>
            </a:pPr>
            <a:r>
              <a:rPr lang="en-JM" sz="2800" dirty="0">
                <a:solidFill>
                  <a:srgbClr val="93C400"/>
                </a:solidFill>
                <a:latin typeface="Futura PT Medium" panose="020B0502020204020303" pitchFamily="34" charset="77"/>
              </a:rPr>
              <a:t>ML/AI</a:t>
            </a:r>
          </a:p>
          <a:p>
            <a:pPr marL="342900" indent="-342900">
              <a:buFont typeface="Arial" panose="020B0604020202020204" pitchFamily="34" charset="0"/>
              <a:buChar char="•"/>
            </a:pPr>
            <a:r>
              <a:rPr lang="en-JM" sz="2800" dirty="0">
                <a:solidFill>
                  <a:srgbClr val="93C400"/>
                </a:solidFill>
                <a:latin typeface="Futura PT Medium" panose="020B0502020204020303" pitchFamily="34" charset="77"/>
              </a:rPr>
              <a:t>RPA</a:t>
            </a:r>
          </a:p>
          <a:p>
            <a:pPr marL="342900" indent="-342900">
              <a:buFont typeface="Arial" panose="020B0604020202020204" pitchFamily="34" charset="0"/>
              <a:buChar char="•"/>
            </a:pPr>
            <a:r>
              <a:rPr lang="en-JM" sz="2800" dirty="0">
                <a:solidFill>
                  <a:srgbClr val="93C400"/>
                </a:solidFill>
                <a:latin typeface="Futura PT Medium" panose="020B0502020204020303" pitchFamily="34" charset="77"/>
              </a:rPr>
              <a:t>Video and podcasts</a:t>
            </a:r>
          </a:p>
          <a:p>
            <a:pPr marL="342900" indent="-342900">
              <a:buFont typeface="Arial" panose="020B0604020202020204" pitchFamily="34" charset="0"/>
              <a:buChar char="•"/>
            </a:pPr>
            <a:endParaRPr lang="en-JM" sz="2400" dirty="0">
              <a:solidFill>
                <a:srgbClr val="93C400"/>
              </a:solidFill>
              <a:latin typeface="Futura PT Medium" panose="020B0502020204020303" pitchFamily="34" charset="77"/>
            </a:endParaRPr>
          </a:p>
          <a:p>
            <a:pPr marL="342900" indent="-342900">
              <a:buFont typeface="Arial" panose="020B0604020202020204" pitchFamily="34" charset="0"/>
              <a:buChar char="•"/>
            </a:pPr>
            <a:endParaRPr lang="en-JM" sz="2400" dirty="0">
              <a:solidFill>
                <a:srgbClr val="93C400"/>
              </a:solidFill>
              <a:latin typeface="Futura PT Medium" panose="020B0502020204020303" pitchFamily="34" charset="77"/>
            </a:endParaRPr>
          </a:p>
          <a:p>
            <a:pPr marL="342900" indent="-342900">
              <a:buFont typeface="Arial" panose="020B0604020202020204" pitchFamily="34" charset="0"/>
              <a:buChar char="•"/>
            </a:pPr>
            <a:endParaRPr lang="en-JM" sz="2400" dirty="0">
              <a:solidFill>
                <a:srgbClr val="93C400"/>
              </a:solidFill>
              <a:latin typeface="Futura PT Medium" panose="020B0502020204020303" pitchFamily="34" charset="77"/>
            </a:endParaRPr>
          </a:p>
          <a:p>
            <a:endParaRPr lang="en-JM" sz="2400" dirty="0">
              <a:solidFill>
                <a:srgbClr val="93C400"/>
              </a:solidFill>
              <a:latin typeface="Futura PT Medium" panose="020B0502020204020303" pitchFamily="34" charset="77"/>
            </a:endParaRPr>
          </a:p>
        </p:txBody>
      </p:sp>
      <p:sp>
        <p:nvSpPr>
          <p:cNvPr id="23" name="Title 1"/>
          <p:cNvSpPr txBox="1">
            <a:spLocks/>
          </p:cNvSpPr>
          <p:nvPr/>
        </p:nvSpPr>
        <p:spPr>
          <a:xfrm>
            <a:off x="6476999" y="381000"/>
            <a:ext cx="5255821"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en-JM" sz="3200" dirty="0">
                <a:solidFill>
                  <a:srgbClr val="343E48"/>
                </a:solidFill>
                <a:latin typeface="Futura PT Heavy"/>
                <a:ea typeface="Futura PT Medium" charset="0"/>
                <a:cs typeface="Futura PT Heavy"/>
              </a:rPr>
              <a:t>The Next Wave</a:t>
            </a:r>
            <a:endParaRPr lang="en-US" sz="3200" dirty="0">
              <a:solidFill>
                <a:srgbClr val="343E48"/>
              </a:solidFill>
              <a:latin typeface="Futura PT Heavy"/>
              <a:ea typeface="Futura PT Medium" charset="0"/>
              <a:cs typeface="Futura PT Heavy"/>
            </a:endParaRPr>
          </a:p>
        </p:txBody>
      </p:sp>
      <p:sp>
        <p:nvSpPr>
          <p:cNvPr id="3" name="Picture Placeholder 2">
            <a:extLst>
              <a:ext uri="{FF2B5EF4-FFF2-40B4-BE49-F238E27FC236}">
                <a16:creationId xmlns:a16="http://schemas.microsoft.com/office/drawing/2014/main" id="{26E9694F-867F-9C4D-B505-AD54F7EDB442}"/>
              </a:ext>
            </a:extLst>
          </p:cNvPr>
          <p:cNvSpPr>
            <a:spLocks noGrp="1"/>
          </p:cNvSpPr>
          <p:nvPr>
            <p:ph type="pic" sz="quarter" idx="13"/>
          </p:nvPr>
        </p:nvSpPr>
        <p:spPr>
          <a:xfrm>
            <a:off x="58271" y="90020"/>
            <a:ext cx="6096000" cy="6858000"/>
          </a:xfrm>
        </p:spPr>
      </p:sp>
      <p:pic>
        <p:nvPicPr>
          <p:cNvPr id="5" name="Picture 4">
            <a:extLst>
              <a:ext uri="{FF2B5EF4-FFF2-40B4-BE49-F238E27FC236}">
                <a16:creationId xmlns:a16="http://schemas.microsoft.com/office/drawing/2014/main" id="{A2894AA0-7A42-464E-8FF0-57C223C782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2224" b="13111"/>
          <a:stretch/>
        </p:blipFill>
        <p:spPr>
          <a:xfrm>
            <a:off x="0" y="1"/>
            <a:ext cx="6154271" cy="6858000"/>
          </a:xfrm>
          <a:prstGeom prst="rect">
            <a:avLst/>
          </a:prstGeom>
        </p:spPr>
      </p:pic>
      <p:sp>
        <p:nvSpPr>
          <p:cNvPr id="6" name="Rectangle 5">
            <a:extLst>
              <a:ext uri="{FF2B5EF4-FFF2-40B4-BE49-F238E27FC236}">
                <a16:creationId xmlns:a16="http://schemas.microsoft.com/office/drawing/2014/main" id="{77CDF71B-55AB-4499-A288-2B05974A2280}"/>
              </a:ext>
            </a:extLst>
          </p:cNvPr>
          <p:cNvSpPr/>
          <p:nvPr/>
        </p:nvSpPr>
        <p:spPr>
          <a:xfrm>
            <a:off x="8920716" y="6368902"/>
            <a:ext cx="305154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6482323"/>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6476999" y="1844248"/>
            <a:ext cx="5656729" cy="3843858"/>
          </a:xfrm>
        </p:spPr>
        <p:txBody>
          <a:bodyPr/>
          <a:lstStyle/>
          <a:p>
            <a:pPr marL="342900" indent="-342900">
              <a:buFont typeface="Arial" panose="020B0604020202020204" pitchFamily="34" charset="0"/>
              <a:buChar char="•"/>
            </a:pPr>
            <a:r>
              <a:rPr lang="en-JM" sz="2800" dirty="0">
                <a:solidFill>
                  <a:srgbClr val="93C400"/>
                </a:solidFill>
                <a:latin typeface="Futura PT Medium" panose="020B0502020204020303" pitchFamily="34" charset="77"/>
              </a:rPr>
              <a:t>Lack of transparency</a:t>
            </a:r>
          </a:p>
          <a:p>
            <a:pPr marL="342900" indent="-342900">
              <a:buFont typeface="Arial" panose="020B0604020202020204" pitchFamily="34" charset="0"/>
              <a:buChar char="•"/>
            </a:pPr>
            <a:endParaRPr lang="en-JM" sz="2800" dirty="0">
              <a:solidFill>
                <a:srgbClr val="93C400"/>
              </a:solidFill>
              <a:latin typeface="Futura PT Medium" panose="020B0502020204020303" pitchFamily="34" charset="77"/>
            </a:endParaRPr>
          </a:p>
          <a:p>
            <a:pPr marL="342900" indent="-342900">
              <a:buFont typeface="Arial" panose="020B0604020202020204" pitchFamily="34" charset="0"/>
              <a:buChar char="•"/>
            </a:pPr>
            <a:r>
              <a:rPr lang="en-JM" sz="2800" dirty="0">
                <a:solidFill>
                  <a:srgbClr val="93C400"/>
                </a:solidFill>
                <a:latin typeface="Futura PT Medium" panose="020B0502020204020303" pitchFamily="34" charset="77"/>
              </a:rPr>
              <a:t>Inability to provide transparency</a:t>
            </a:r>
          </a:p>
          <a:p>
            <a:pPr marL="342900" indent="-342900">
              <a:buFont typeface="Arial" panose="020B0604020202020204" pitchFamily="34" charset="0"/>
              <a:buChar char="•"/>
            </a:pPr>
            <a:endParaRPr lang="en-JM" sz="2800" dirty="0">
              <a:solidFill>
                <a:srgbClr val="93C400"/>
              </a:solidFill>
              <a:latin typeface="Futura PT Medium" panose="020B0502020204020303" pitchFamily="34" charset="77"/>
            </a:endParaRPr>
          </a:p>
          <a:p>
            <a:pPr marL="342900" indent="-342900">
              <a:buFont typeface="Arial" panose="020B0604020202020204" pitchFamily="34" charset="0"/>
              <a:buChar char="•"/>
            </a:pPr>
            <a:r>
              <a:rPr lang="en-JM" sz="2800" dirty="0">
                <a:solidFill>
                  <a:srgbClr val="93C400"/>
                </a:solidFill>
                <a:latin typeface="Futura PT Medium" panose="020B0502020204020303" pitchFamily="34" charset="77"/>
              </a:rPr>
              <a:t>Inherent bias</a:t>
            </a:r>
          </a:p>
          <a:p>
            <a:pPr marL="342900" indent="-342900">
              <a:buFont typeface="Arial" panose="020B0604020202020204" pitchFamily="34" charset="0"/>
              <a:buChar char="•"/>
            </a:pPr>
            <a:endParaRPr lang="en-JM" sz="2800" dirty="0">
              <a:solidFill>
                <a:srgbClr val="93C400"/>
              </a:solidFill>
              <a:latin typeface="Futura PT Medium" panose="020B0502020204020303" pitchFamily="34" charset="77"/>
            </a:endParaRPr>
          </a:p>
          <a:p>
            <a:pPr marL="342900" indent="-342900">
              <a:buFont typeface="Arial" panose="020B0604020202020204" pitchFamily="34" charset="0"/>
              <a:buChar char="•"/>
            </a:pPr>
            <a:r>
              <a:rPr lang="en-JM" sz="2800" dirty="0">
                <a:solidFill>
                  <a:srgbClr val="93C400"/>
                </a:solidFill>
                <a:latin typeface="Futura PT Medium" panose="020B0502020204020303" pitchFamily="34" charset="77"/>
              </a:rPr>
              <a:t>Inability to “uninvent”</a:t>
            </a:r>
          </a:p>
          <a:p>
            <a:pPr marL="342900" indent="-342900">
              <a:buFont typeface="Arial" panose="020B0604020202020204" pitchFamily="34" charset="0"/>
              <a:buChar char="•"/>
            </a:pPr>
            <a:endParaRPr lang="en-JM" sz="2400" dirty="0">
              <a:solidFill>
                <a:srgbClr val="93C400"/>
              </a:solidFill>
              <a:latin typeface="Futura PT Medium" panose="020B0502020204020303" pitchFamily="34" charset="77"/>
            </a:endParaRPr>
          </a:p>
          <a:p>
            <a:pPr marL="342900" indent="-342900">
              <a:buFont typeface="Arial" panose="020B0604020202020204" pitchFamily="34" charset="0"/>
              <a:buChar char="•"/>
            </a:pPr>
            <a:endParaRPr lang="en-JM" sz="2400" dirty="0">
              <a:solidFill>
                <a:srgbClr val="93C400"/>
              </a:solidFill>
              <a:latin typeface="Futura PT Medium" panose="020B0502020204020303" pitchFamily="34" charset="77"/>
            </a:endParaRPr>
          </a:p>
          <a:p>
            <a:pPr marL="342900" indent="-342900">
              <a:buFont typeface="Arial" panose="020B0604020202020204" pitchFamily="34" charset="0"/>
              <a:buChar char="•"/>
            </a:pPr>
            <a:endParaRPr lang="en-JM" sz="2400" dirty="0">
              <a:solidFill>
                <a:srgbClr val="93C400"/>
              </a:solidFill>
              <a:latin typeface="Futura PT Medium" panose="020B0502020204020303" pitchFamily="34" charset="77"/>
            </a:endParaRPr>
          </a:p>
          <a:p>
            <a:endParaRPr lang="en-JM" sz="2400" dirty="0">
              <a:solidFill>
                <a:srgbClr val="93C400"/>
              </a:solidFill>
              <a:latin typeface="Futura PT Medium" panose="020B0502020204020303" pitchFamily="34" charset="77"/>
            </a:endParaRPr>
          </a:p>
        </p:txBody>
      </p:sp>
      <p:sp>
        <p:nvSpPr>
          <p:cNvPr id="23" name="Title 1"/>
          <p:cNvSpPr txBox="1">
            <a:spLocks/>
          </p:cNvSpPr>
          <p:nvPr/>
        </p:nvSpPr>
        <p:spPr>
          <a:xfrm>
            <a:off x="6477000" y="381000"/>
            <a:ext cx="506233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en-JM" sz="3200" dirty="0">
                <a:solidFill>
                  <a:srgbClr val="343E48"/>
                </a:solidFill>
                <a:latin typeface="Futura PT Heavy"/>
                <a:ea typeface="Futura PT Medium" charset="0"/>
                <a:cs typeface="Futura PT Heavy"/>
              </a:rPr>
              <a:t>The AI Black Box</a:t>
            </a:r>
            <a:endParaRPr lang="en-US" sz="3200" dirty="0">
              <a:solidFill>
                <a:srgbClr val="343E48"/>
              </a:solidFill>
              <a:latin typeface="Futura PT Heavy"/>
              <a:ea typeface="Futura PT Medium" charset="0"/>
              <a:cs typeface="Futura PT Heavy"/>
            </a:endParaRPr>
          </a:p>
        </p:txBody>
      </p:sp>
      <p:sp>
        <p:nvSpPr>
          <p:cNvPr id="3" name="Picture Placeholder 2">
            <a:extLst>
              <a:ext uri="{FF2B5EF4-FFF2-40B4-BE49-F238E27FC236}">
                <a16:creationId xmlns:a16="http://schemas.microsoft.com/office/drawing/2014/main" id="{26E9694F-867F-9C4D-B505-AD54F7EDB442}"/>
              </a:ext>
            </a:extLst>
          </p:cNvPr>
          <p:cNvSpPr>
            <a:spLocks noGrp="1"/>
          </p:cNvSpPr>
          <p:nvPr>
            <p:ph type="pic" sz="quarter" idx="13"/>
          </p:nvPr>
        </p:nvSpPr>
        <p:spPr>
          <a:xfrm>
            <a:off x="58271" y="90020"/>
            <a:ext cx="6096000" cy="6858000"/>
          </a:xfrm>
        </p:spPr>
      </p:sp>
      <p:sp>
        <p:nvSpPr>
          <p:cNvPr id="2" name="TextBox 1">
            <a:extLst>
              <a:ext uri="{FF2B5EF4-FFF2-40B4-BE49-F238E27FC236}">
                <a16:creationId xmlns:a16="http://schemas.microsoft.com/office/drawing/2014/main" id="{2609B00B-7C25-4897-8B8D-2525FB82BABD}"/>
              </a:ext>
            </a:extLst>
          </p:cNvPr>
          <p:cNvSpPr txBox="1"/>
          <p:nvPr/>
        </p:nvSpPr>
        <p:spPr>
          <a:xfrm>
            <a:off x="0" y="0"/>
            <a:ext cx="6154271" cy="6858000"/>
          </a:xfrm>
          <a:prstGeom prst="rect">
            <a:avLst/>
          </a:prstGeom>
          <a:solidFill>
            <a:schemeClr val="tx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69D6D617-ED67-4AC9-BEBB-44BCB73EE8E6}"/>
              </a:ext>
            </a:extLst>
          </p:cNvPr>
          <p:cNvSpPr txBox="1"/>
          <p:nvPr/>
        </p:nvSpPr>
        <p:spPr>
          <a:xfrm>
            <a:off x="2325756" y="751243"/>
            <a:ext cx="2276061" cy="1323439"/>
          </a:xfrm>
          <a:prstGeom prst="rect">
            <a:avLst/>
          </a:prstGeom>
          <a:noFill/>
        </p:spPr>
        <p:txBody>
          <a:bodyPr wrap="square" rtlCol="0">
            <a:spAutoFit/>
          </a:bodyPr>
          <a:lstStyle/>
          <a:p>
            <a:r>
              <a:rPr lang="en-US" sz="8000" b="1" dirty="0">
                <a:solidFill>
                  <a:schemeClr val="bg1"/>
                </a:solidFill>
              </a:rPr>
              <a:t>AI</a:t>
            </a:r>
            <a:endParaRPr lang="en-GB" sz="8000" b="1" dirty="0">
              <a:solidFill>
                <a:schemeClr val="bg1"/>
              </a:solidFill>
            </a:endParaRPr>
          </a:p>
        </p:txBody>
      </p:sp>
      <p:pic>
        <p:nvPicPr>
          <p:cNvPr id="2050" name="Picture 2" descr="Rekognition">
            <a:extLst>
              <a:ext uri="{FF2B5EF4-FFF2-40B4-BE49-F238E27FC236}">
                <a16:creationId xmlns:a16="http://schemas.microsoft.com/office/drawing/2014/main" id="{D322AB93-9D69-4A88-BE18-B5B0C5A9F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6" y="2825896"/>
            <a:ext cx="6021655" cy="33849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7B4FA23-C20D-47F5-AAB5-CB32DEDFEE87}"/>
              </a:ext>
            </a:extLst>
          </p:cNvPr>
          <p:cNvSpPr/>
          <p:nvPr/>
        </p:nvSpPr>
        <p:spPr>
          <a:xfrm>
            <a:off x="8920716" y="6368902"/>
            <a:ext cx="305154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8889417"/>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75852A-AC02-E948-A96A-8D735798B7F3}"/>
              </a:ext>
            </a:extLst>
          </p:cNvPr>
          <p:cNvSpPr/>
          <p:nvPr/>
        </p:nvSpPr>
        <p:spPr>
          <a:xfrm>
            <a:off x="0" y="0"/>
            <a:ext cx="12192000" cy="6858000"/>
          </a:xfrm>
          <a:prstGeom prst="rect">
            <a:avLst/>
          </a:prstGeom>
          <a:solidFill>
            <a:srgbClr val="98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85E64D-88FB-8842-A7E0-F68090829294}"/>
              </a:ext>
            </a:extLst>
          </p:cNvPr>
          <p:cNvSpPr>
            <a:spLocks noGrp="1"/>
          </p:cNvSpPr>
          <p:nvPr>
            <p:ph type="title"/>
          </p:nvPr>
        </p:nvSpPr>
        <p:spPr>
          <a:xfrm>
            <a:off x="838200" y="2766218"/>
            <a:ext cx="10515600" cy="1325563"/>
          </a:xfrm>
        </p:spPr>
        <p:txBody>
          <a:bodyPr>
            <a:noAutofit/>
          </a:bodyPr>
          <a:lstStyle/>
          <a:p>
            <a:pPr algn="ctr"/>
            <a:r>
              <a:rPr lang="en-US" sz="7200" b="1" i="1" dirty="0">
                <a:solidFill>
                  <a:schemeClr val="bg1"/>
                </a:solidFill>
                <a:latin typeface="Futura PT Heavy Oblique" panose="020B0502020204020303" pitchFamily="34" charset="77"/>
              </a:rPr>
              <a:t>Case Studies</a:t>
            </a:r>
            <a:endParaRPr lang="en-US" sz="7200" b="1" dirty="0">
              <a:solidFill>
                <a:schemeClr val="bg1"/>
              </a:solidFill>
              <a:latin typeface="Futura PT Heavy" panose="020B0502020204020303" pitchFamily="34" charset="77"/>
            </a:endParaRPr>
          </a:p>
        </p:txBody>
      </p:sp>
    </p:spTree>
    <p:extLst>
      <p:ext uri="{BB962C8B-B14F-4D97-AF65-F5344CB8AC3E}">
        <p14:creationId xmlns:p14="http://schemas.microsoft.com/office/powerpoint/2010/main" val="1210738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2163</TotalTime>
  <Words>511</Words>
  <Application>Microsoft Office PowerPoint</Application>
  <PresentationFormat>Widescreen</PresentationFormat>
  <Paragraphs>90</Paragraphs>
  <Slides>17</Slides>
  <Notes>11</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Calibri</vt:lpstr>
      <vt:lpstr>Calibri Light</vt:lpstr>
      <vt:lpstr>Futura</vt:lpstr>
      <vt:lpstr>Futura PT</vt:lpstr>
      <vt:lpstr>Futura PT Book</vt:lpstr>
      <vt:lpstr>Futura PT Heavy</vt:lpstr>
      <vt:lpstr>Futura PT Heavy Oblique</vt:lpstr>
      <vt:lpstr>Futura PT Medium</vt:lpstr>
      <vt:lpstr>Open Sans</vt:lpstr>
      <vt:lpstr>Wingdings</vt:lpstr>
      <vt:lpstr>Office Theme</vt:lpstr>
      <vt:lpstr>PowerPoint Presentation</vt:lpstr>
      <vt:lpstr>PowerPoint Presentation</vt:lpstr>
      <vt:lpstr>Why Now? </vt:lpstr>
      <vt:lpstr>PowerPoint Presentation</vt:lpstr>
      <vt:lpstr>PowerPoint Presentation</vt:lpstr>
      <vt:lpstr>PowerPoint Presentation</vt:lpstr>
      <vt:lpstr>PowerPoint Presentation</vt:lpstr>
      <vt:lpstr>PowerPoint Presentation</vt:lpstr>
      <vt:lpstr>Case Studies</vt:lpstr>
      <vt:lpstr>PowerPoint Presentation</vt:lpstr>
      <vt:lpstr>What Does This Look Like in STM?</vt:lpstr>
      <vt:lpstr>PowerPoint Presentation</vt:lpstr>
      <vt:lpstr>Essential Actions</vt:lpstr>
      <vt:lpstr>Be Ready</vt:lpstr>
      <vt:lpstr>Execute Reliably</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Sampson</dc:creator>
  <cp:lastModifiedBy>Kate Worlock</cp:lastModifiedBy>
  <cp:revision>103</cp:revision>
  <dcterms:created xsi:type="dcterms:W3CDTF">2018-09-20T20:13:07Z</dcterms:created>
  <dcterms:modified xsi:type="dcterms:W3CDTF">2019-06-12T10:50:00Z</dcterms:modified>
</cp:coreProperties>
</file>